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theme/theme21.xml" ContentType="application/vnd.openxmlformats-officedocument.theme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theme/theme22.xml" ContentType="application/vnd.openxmlformats-officedocument.theme+xml"/>
  <Override PartName="/ppt/theme/theme2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  <p:sldMasterId id="2147484862" r:id="rId22"/>
  </p:sldMasterIdLst>
  <p:notesMasterIdLst>
    <p:notesMasterId r:id="rId2209"/>
  </p:notesMasterIdLst>
  <p:sldIdLst>
    <p:sldId id="3920" r:id="rId23"/>
    <p:sldId id="3921" r:id="rId24"/>
    <p:sldId id="3922" r:id="rId25"/>
    <p:sldId id="3930" r:id="rId26"/>
    <p:sldId id="3928" r:id="rId27"/>
    <p:sldId id="3931" r:id="rId28"/>
    <p:sldId id="3929" r:id="rId29"/>
    <p:sldId id="3932" r:id="rId30"/>
    <p:sldId id="2746" r:id="rId31"/>
    <p:sldId id="2747" r:id="rId32"/>
    <p:sldId id="2748" r:id="rId33"/>
    <p:sldId id="3341" r:id="rId34"/>
    <p:sldId id="2754" r:id="rId35"/>
    <p:sldId id="3342" r:id="rId36"/>
    <p:sldId id="2755" r:id="rId37"/>
    <p:sldId id="3343" r:id="rId38"/>
    <p:sldId id="2055" r:id="rId39"/>
    <p:sldId id="2056" r:id="rId40"/>
    <p:sldId id="3911" r:id="rId41"/>
    <p:sldId id="2057" r:id="rId42"/>
    <p:sldId id="3912" r:id="rId43"/>
    <p:sldId id="3913" r:id="rId44"/>
    <p:sldId id="2086" r:id="rId45"/>
    <p:sldId id="3914" r:id="rId46"/>
    <p:sldId id="3915" r:id="rId47"/>
    <p:sldId id="2087" r:id="rId48"/>
    <p:sldId id="3916" r:id="rId49"/>
    <p:sldId id="3917" r:id="rId50"/>
    <p:sldId id="2088" r:id="rId51"/>
    <p:sldId id="3918" r:id="rId52"/>
    <p:sldId id="3919" r:id="rId53"/>
    <p:sldId id="1579" r:id="rId54"/>
    <p:sldId id="2354" r:id="rId55"/>
    <p:sldId id="2360" r:id="rId56"/>
    <p:sldId id="2363" r:id="rId57"/>
    <p:sldId id="2361" r:id="rId58"/>
    <p:sldId id="2364" r:id="rId59"/>
    <p:sldId id="2362" r:id="rId60"/>
    <p:sldId id="2365" r:id="rId61"/>
    <p:sldId id="2779" r:id="rId62"/>
    <p:sldId id="2780" r:id="rId63"/>
    <p:sldId id="2781" r:id="rId64"/>
    <p:sldId id="2805" r:id="rId65"/>
    <p:sldId id="2788" r:id="rId66"/>
    <p:sldId id="2806" r:id="rId67"/>
    <p:sldId id="1389" r:id="rId68"/>
    <p:sldId id="1390" r:id="rId69"/>
    <p:sldId id="1397" r:id="rId70"/>
    <p:sldId id="1823" r:id="rId71"/>
    <p:sldId id="1398" r:id="rId72"/>
    <p:sldId id="1824" r:id="rId73"/>
    <p:sldId id="1399" r:id="rId74"/>
    <p:sldId id="1825" r:id="rId75"/>
    <p:sldId id="283" r:id="rId76"/>
    <p:sldId id="1983" r:id="rId77"/>
    <p:sldId id="1984" r:id="rId78"/>
    <p:sldId id="1987" r:id="rId79"/>
    <p:sldId id="1985" r:id="rId80"/>
    <p:sldId id="1988" r:id="rId81"/>
    <p:sldId id="1986" r:id="rId82"/>
    <p:sldId id="1989" r:id="rId83"/>
    <p:sldId id="3749" r:id="rId84"/>
    <p:sldId id="3750" r:id="rId85"/>
    <p:sldId id="3751" r:id="rId86"/>
    <p:sldId id="3752" r:id="rId87"/>
    <p:sldId id="3753" r:id="rId88"/>
    <p:sldId id="3758" r:id="rId89"/>
    <p:sldId id="3757" r:id="rId90"/>
    <p:sldId id="3759" r:id="rId91"/>
    <p:sldId id="521" r:id="rId92"/>
    <p:sldId id="522" r:id="rId93"/>
    <p:sldId id="523" r:id="rId94"/>
    <p:sldId id="2993" r:id="rId95"/>
    <p:sldId id="2992" r:id="rId96"/>
    <p:sldId id="2994" r:id="rId97"/>
    <p:sldId id="688" r:id="rId98"/>
    <p:sldId id="689" r:id="rId99"/>
    <p:sldId id="3578" r:id="rId100"/>
    <p:sldId id="3581" r:id="rId101"/>
    <p:sldId id="3579" r:id="rId102"/>
    <p:sldId id="3582" r:id="rId103"/>
    <p:sldId id="3580" r:id="rId104"/>
    <p:sldId id="3583" r:id="rId105"/>
    <p:sldId id="1799" r:id="rId106"/>
    <p:sldId id="1800" r:id="rId107"/>
    <p:sldId id="1826" r:id="rId108"/>
    <p:sldId id="1801" r:id="rId109"/>
    <p:sldId id="1827" r:id="rId110"/>
    <p:sldId id="1832" r:id="rId111"/>
    <p:sldId id="1833" r:id="rId112"/>
    <p:sldId id="1828" r:id="rId113"/>
    <p:sldId id="1829" r:id="rId114"/>
    <p:sldId id="1834" r:id="rId115"/>
    <p:sldId id="1835" r:id="rId116"/>
    <p:sldId id="1830" r:id="rId117"/>
    <p:sldId id="1831" r:id="rId118"/>
    <p:sldId id="1836" r:id="rId119"/>
    <p:sldId id="1837" r:id="rId120"/>
    <p:sldId id="1717" r:id="rId121"/>
    <p:sldId id="2147" r:id="rId122"/>
    <p:sldId id="2148" r:id="rId123"/>
    <p:sldId id="2193" r:id="rId124"/>
    <p:sldId id="2191" r:id="rId125"/>
    <p:sldId id="2194" r:id="rId126"/>
    <p:sldId id="2192" r:id="rId127"/>
    <p:sldId id="2195" r:id="rId128"/>
    <p:sldId id="1583" r:id="rId129"/>
    <p:sldId id="2013" r:id="rId130"/>
    <p:sldId id="2014" r:id="rId131"/>
    <p:sldId id="3023" r:id="rId132"/>
    <p:sldId id="2018" r:id="rId133"/>
    <p:sldId id="3024" r:id="rId134"/>
    <p:sldId id="2017" r:id="rId135"/>
    <p:sldId id="3025" r:id="rId136"/>
    <p:sldId id="2467" r:id="rId137"/>
    <p:sldId id="2468" r:id="rId138"/>
    <p:sldId id="2469" r:id="rId139"/>
    <p:sldId id="2472" r:id="rId140"/>
    <p:sldId id="2470" r:id="rId141"/>
    <p:sldId id="2473" r:id="rId142"/>
    <p:sldId id="2471" r:id="rId143"/>
    <p:sldId id="2474" r:id="rId144"/>
    <p:sldId id="1891" r:id="rId145"/>
    <p:sldId id="1892" r:id="rId146"/>
    <p:sldId id="1893" r:id="rId147"/>
    <p:sldId id="1919" r:id="rId148"/>
    <p:sldId id="1917" r:id="rId149"/>
    <p:sldId id="1920" r:id="rId150"/>
    <p:sldId id="1918" r:id="rId151"/>
    <p:sldId id="1921" r:id="rId152"/>
    <p:sldId id="2348" r:id="rId153"/>
    <p:sldId id="2349" r:id="rId154"/>
    <p:sldId id="2366" r:id="rId155"/>
    <p:sldId id="2369" r:id="rId156"/>
    <p:sldId id="2367" r:id="rId157"/>
    <p:sldId id="2370" r:id="rId158"/>
    <p:sldId id="2368" r:id="rId159"/>
    <p:sldId id="2371" r:id="rId160"/>
    <p:sldId id="3903" r:id="rId161"/>
    <p:sldId id="3904" r:id="rId162"/>
    <p:sldId id="3905" r:id="rId163"/>
    <p:sldId id="3906" r:id="rId164"/>
    <p:sldId id="3907" r:id="rId165"/>
    <p:sldId id="3908" r:id="rId166"/>
    <p:sldId id="3909" r:id="rId167"/>
    <p:sldId id="3910" r:id="rId168"/>
    <p:sldId id="1426" r:id="rId169"/>
    <p:sldId id="1215" r:id="rId170"/>
    <p:sldId id="3653" r:id="rId171"/>
    <p:sldId id="3656" r:id="rId172"/>
    <p:sldId id="3654" r:id="rId173"/>
    <p:sldId id="3657" r:id="rId174"/>
    <p:sldId id="3655" r:id="rId175"/>
    <p:sldId id="3658" r:id="rId176"/>
    <p:sldId id="3848" r:id="rId177"/>
    <p:sldId id="3849" r:id="rId178"/>
    <p:sldId id="3850" r:id="rId179"/>
    <p:sldId id="3858" r:id="rId180"/>
    <p:sldId id="3856" r:id="rId181"/>
    <p:sldId id="3859" r:id="rId182"/>
    <p:sldId id="3857" r:id="rId183"/>
    <p:sldId id="3860" r:id="rId184"/>
    <p:sldId id="2588" r:id="rId185"/>
    <p:sldId id="2589" r:id="rId186"/>
    <p:sldId id="2590" r:id="rId187"/>
    <p:sldId id="2591" r:id="rId188"/>
    <p:sldId id="2592" r:id="rId189"/>
    <p:sldId id="2593" r:id="rId190"/>
    <p:sldId id="2594" r:id="rId191"/>
    <p:sldId id="2595" r:id="rId192"/>
    <p:sldId id="2709" r:id="rId193"/>
    <p:sldId id="2710" r:id="rId194"/>
    <p:sldId id="2711" r:id="rId195"/>
    <p:sldId id="2721" r:id="rId196"/>
    <p:sldId id="2719" r:id="rId197"/>
    <p:sldId id="2722" r:id="rId198"/>
    <p:sldId id="2720" r:id="rId199"/>
    <p:sldId id="2723" r:id="rId200"/>
    <p:sldId id="860" r:id="rId201"/>
    <p:sldId id="861" r:id="rId202"/>
    <p:sldId id="862" r:id="rId203"/>
    <p:sldId id="1354" r:id="rId204"/>
    <p:sldId id="1001" r:id="rId205"/>
    <p:sldId id="1355" r:id="rId206"/>
    <p:sldId id="863" r:id="rId207"/>
    <p:sldId id="1356" r:id="rId208"/>
    <p:sldId id="3878" r:id="rId209"/>
    <p:sldId id="3879" r:id="rId210"/>
    <p:sldId id="3880" r:id="rId211"/>
    <p:sldId id="3889" r:id="rId212"/>
    <p:sldId id="3894" r:id="rId213"/>
    <p:sldId id="3890" r:id="rId214"/>
    <p:sldId id="3891" r:id="rId215"/>
    <p:sldId id="3895" r:id="rId216"/>
    <p:sldId id="3892" r:id="rId217"/>
    <p:sldId id="3893" r:id="rId218"/>
    <p:sldId id="3896" r:id="rId219"/>
    <p:sldId id="3861" r:id="rId220"/>
    <p:sldId id="3862" r:id="rId221"/>
    <p:sldId id="3869" r:id="rId222"/>
    <p:sldId id="3870" r:id="rId223"/>
    <p:sldId id="3871" r:id="rId224"/>
    <p:sldId id="3874" r:id="rId225"/>
    <p:sldId id="3875" r:id="rId226"/>
    <p:sldId id="3872" r:id="rId227"/>
    <p:sldId id="3873" r:id="rId228"/>
    <p:sldId id="3876" r:id="rId229"/>
    <p:sldId id="3877" r:id="rId230"/>
    <p:sldId id="905" r:id="rId231"/>
    <p:sldId id="904" r:id="rId232"/>
    <p:sldId id="1768" r:id="rId233"/>
    <p:sldId id="1771" r:id="rId234"/>
    <p:sldId id="1769" r:id="rId235"/>
    <p:sldId id="1772" r:id="rId236"/>
    <p:sldId id="1770" r:id="rId237"/>
    <p:sldId id="1773" r:id="rId238"/>
    <p:sldId id="582" r:id="rId239"/>
    <p:sldId id="583" r:id="rId240"/>
    <p:sldId id="3897" r:id="rId241"/>
    <p:sldId id="3900" r:id="rId242"/>
    <p:sldId id="3898" r:id="rId243"/>
    <p:sldId id="3901" r:id="rId244"/>
    <p:sldId id="3899" r:id="rId245"/>
    <p:sldId id="3902" r:id="rId246"/>
    <p:sldId id="2042" r:id="rId247"/>
    <p:sldId id="2043" r:id="rId248"/>
    <p:sldId id="2044" r:id="rId249"/>
    <p:sldId id="2099" r:id="rId250"/>
    <p:sldId id="2098" r:id="rId251"/>
    <p:sldId id="2100" r:id="rId252"/>
    <p:sldId id="3826" r:id="rId253"/>
    <p:sldId id="3827" r:id="rId254"/>
    <p:sldId id="3828" r:id="rId255"/>
    <p:sldId id="3839" r:id="rId256"/>
    <p:sldId id="3841" r:id="rId257"/>
    <p:sldId id="3840" r:id="rId258"/>
    <p:sldId id="828" r:id="rId259"/>
    <p:sldId id="3404" r:id="rId260"/>
    <p:sldId id="3405" r:id="rId261"/>
    <p:sldId id="3406" r:id="rId262"/>
    <p:sldId id="3842" r:id="rId263"/>
    <p:sldId id="3843" r:id="rId264"/>
    <p:sldId id="3407" r:id="rId265"/>
    <p:sldId id="3411" r:id="rId266"/>
    <p:sldId id="3412" r:id="rId267"/>
    <p:sldId id="3408" r:id="rId268"/>
    <p:sldId id="3844" r:id="rId269"/>
    <p:sldId id="3845" r:id="rId270"/>
    <p:sldId id="2489" r:id="rId271"/>
    <p:sldId id="2490" r:id="rId272"/>
    <p:sldId id="2491" r:id="rId273"/>
    <p:sldId id="2505" r:id="rId274"/>
    <p:sldId id="2492" r:id="rId275"/>
    <p:sldId id="2506" r:id="rId276"/>
    <p:sldId id="2493" r:id="rId277"/>
    <p:sldId id="2507" r:id="rId278"/>
    <p:sldId id="3822" r:id="rId279"/>
    <p:sldId id="3825" r:id="rId280"/>
    <p:sldId id="3823" r:id="rId281"/>
    <p:sldId id="3846" r:id="rId282"/>
    <p:sldId id="3824" r:id="rId283"/>
    <p:sldId id="3847" r:id="rId284"/>
    <p:sldId id="2622" r:id="rId285"/>
    <p:sldId id="2623" r:id="rId286"/>
    <p:sldId id="2624" r:id="rId287"/>
    <p:sldId id="2634" r:id="rId288"/>
    <p:sldId id="2635" r:id="rId289"/>
    <p:sldId id="2638" r:id="rId290"/>
    <p:sldId id="2639" r:id="rId291"/>
    <p:sldId id="2636" r:id="rId292"/>
    <p:sldId id="2637" r:id="rId293"/>
    <p:sldId id="2640" r:id="rId294"/>
    <p:sldId id="2641" r:id="rId295"/>
    <p:sldId id="2457" r:id="rId296"/>
    <p:sldId id="2458" r:id="rId297"/>
    <p:sldId id="2463" r:id="rId298"/>
    <p:sldId id="2465" r:id="rId299"/>
    <p:sldId id="2464" r:id="rId300"/>
    <p:sldId id="2466" r:id="rId301"/>
    <p:sldId id="2693" r:id="rId302"/>
    <p:sldId id="2694" r:id="rId303"/>
    <p:sldId id="2695" r:id="rId304"/>
    <p:sldId id="2705" r:id="rId305"/>
    <p:sldId id="2701" r:id="rId306"/>
    <p:sldId id="2706" r:id="rId307"/>
    <p:sldId id="2704" r:id="rId308"/>
    <p:sldId id="2707" r:id="rId309"/>
    <p:sldId id="2703" r:id="rId310"/>
    <p:sldId id="2708" r:id="rId311"/>
    <p:sldId id="1328" r:id="rId312"/>
    <p:sldId id="1592" r:id="rId313"/>
    <p:sldId id="1593" r:id="rId314"/>
    <p:sldId id="3695" r:id="rId315"/>
    <p:sldId id="3693" r:id="rId316"/>
    <p:sldId id="3696" r:id="rId317"/>
    <p:sldId id="3694" r:id="rId318"/>
    <p:sldId id="3697" r:id="rId319"/>
    <p:sldId id="807" r:id="rId320"/>
    <p:sldId id="2849" r:id="rId321"/>
    <p:sldId id="2850" r:id="rId322"/>
    <p:sldId id="2853" r:id="rId323"/>
    <p:sldId id="2851" r:id="rId324"/>
    <p:sldId id="2854" r:id="rId325"/>
    <p:sldId id="2852" r:id="rId326"/>
    <p:sldId id="2855" r:id="rId327"/>
    <p:sldId id="1151" r:id="rId328"/>
    <p:sldId id="3423" r:id="rId329"/>
    <p:sldId id="3424" r:id="rId330"/>
    <p:sldId id="3427" r:id="rId331"/>
    <p:sldId id="3425" r:id="rId332"/>
    <p:sldId id="3428" r:id="rId333"/>
    <p:sldId id="3426" r:id="rId334"/>
    <p:sldId id="3429" r:id="rId335"/>
    <p:sldId id="3102" r:id="rId336"/>
    <p:sldId id="3103" r:id="rId337"/>
    <p:sldId id="3104" r:id="rId338"/>
    <p:sldId id="3107" r:id="rId339"/>
    <p:sldId id="3105" r:id="rId340"/>
    <p:sldId id="3108" r:id="rId341"/>
    <p:sldId id="3106" r:id="rId342"/>
    <p:sldId id="3109" r:id="rId343"/>
    <p:sldId id="1116" r:id="rId344"/>
    <p:sldId id="1117" r:id="rId345"/>
    <p:sldId id="1118" r:id="rId346"/>
    <p:sldId id="3819" r:id="rId347"/>
    <p:sldId id="1119" r:id="rId348"/>
    <p:sldId id="3820" r:id="rId349"/>
    <p:sldId id="1120" r:id="rId350"/>
    <p:sldId id="3821" r:id="rId351"/>
    <p:sldId id="2475" r:id="rId352"/>
    <p:sldId id="2476" r:id="rId353"/>
    <p:sldId id="2477" r:id="rId354"/>
    <p:sldId id="2485" r:id="rId355"/>
    <p:sldId id="2478" r:id="rId356"/>
    <p:sldId id="2486" r:id="rId357"/>
    <p:sldId id="2483" r:id="rId358"/>
    <p:sldId id="2487" r:id="rId359"/>
    <p:sldId id="2484" r:id="rId360"/>
    <p:sldId id="2488" r:id="rId361"/>
    <p:sldId id="2340" r:id="rId362"/>
    <p:sldId id="2341" r:id="rId363"/>
    <p:sldId id="2372" r:id="rId364"/>
    <p:sldId id="2373" r:id="rId365"/>
    <p:sldId id="2379" r:id="rId366"/>
    <p:sldId id="2374" r:id="rId367"/>
    <p:sldId id="2376" r:id="rId368"/>
    <p:sldId id="2380" r:id="rId369"/>
    <p:sldId id="2377" r:id="rId370"/>
    <p:sldId id="2378" r:id="rId371"/>
    <p:sldId id="2381" r:id="rId372"/>
    <p:sldId id="2071" r:id="rId373"/>
    <p:sldId id="2072" r:id="rId374"/>
    <p:sldId id="2073" r:id="rId375"/>
    <p:sldId id="2078" r:id="rId376"/>
    <p:sldId id="2076" r:id="rId377"/>
    <p:sldId id="2079" r:id="rId378"/>
    <p:sldId id="2077" r:id="rId379"/>
    <p:sldId id="2080" r:id="rId380"/>
    <p:sldId id="493" r:id="rId381"/>
    <p:sldId id="3387" r:id="rId382"/>
    <p:sldId id="3388" r:id="rId383"/>
    <p:sldId id="3398" r:id="rId384"/>
    <p:sldId id="3389" r:id="rId385"/>
    <p:sldId id="3399" r:id="rId386"/>
    <p:sldId id="3390" r:id="rId387"/>
    <p:sldId id="3400" r:id="rId388"/>
    <p:sldId id="3391" r:id="rId389"/>
    <p:sldId id="3401" r:id="rId390"/>
    <p:sldId id="3392" r:id="rId391"/>
    <p:sldId id="3402" r:id="rId392"/>
    <p:sldId id="3790" r:id="rId393"/>
    <p:sldId id="3791" r:id="rId394"/>
    <p:sldId id="3796" r:id="rId395"/>
    <p:sldId id="3798" r:id="rId396"/>
    <p:sldId id="3797" r:id="rId397"/>
    <p:sldId id="3799" r:id="rId398"/>
    <p:sldId id="3784" r:id="rId399"/>
    <p:sldId id="3785" r:id="rId400"/>
    <p:sldId id="3800" r:id="rId401"/>
    <p:sldId id="3801" r:id="rId402"/>
    <p:sldId id="3802" r:id="rId403"/>
    <p:sldId id="3806" r:id="rId404"/>
    <p:sldId id="3805" r:id="rId405"/>
    <p:sldId id="3803" r:id="rId406"/>
    <p:sldId id="3804" r:id="rId407"/>
    <p:sldId id="3807" r:id="rId408"/>
    <p:sldId id="3808" r:id="rId409"/>
    <p:sldId id="3778" r:id="rId410"/>
    <p:sldId id="3779" r:id="rId411"/>
    <p:sldId id="3809" r:id="rId412"/>
    <p:sldId id="3810" r:id="rId413"/>
    <p:sldId id="3811" r:id="rId414"/>
    <p:sldId id="3814" r:id="rId415"/>
    <p:sldId id="3815" r:id="rId416"/>
    <p:sldId id="3812" r:id="rId417"/>
    <p:sldId id="3813" r:id="rId418"/>
    <p:sldId id="3816" r:id="rId419"/>
    <p:sldId id="3817" r:id="rId420"/>
    <p:sldId id="3159" r:id="rId421"/>
    <p:sldId id="3160" r:id="rId422"/>
    <p:sldId id="3161" r:id="rId423"/>
    <p:sldId id="3163" r:id="rId424"/>
    <p:sldId id="3162" r:id="rId425"/>
    <p:sldId id="3164" r:id="rId426"/>
    <p:sldId id="621" r:id="rId427"/>
    <p:sldId id="2940" r:id="rId428"/>
    <p:sldId id="2941" r:id="rId429"/>
    <p:sldId id="2943" r:id="rId430"/>
    <p:sldId id="2942" r:id="rId431"/>
    <p:sldId id="2944" r:id="rId432"/>
    <p:sldId id="449" r:id="rId433"/>
    <p:sldId id="450" r:id="rId434"/>
    <p:sldId id="2953" r:id="rId435"/>
    <p:sldId id="2955" r:id="rId436"/>
    <p:sldId id="2954" r:id="rId437"/>
    <p:sldId id="2956" r:id="rId438"/>
    <p:sldId id="3765" r:id="rId439"/>
    <p:sldId id="3766" r:id="rId440"/>
    <p:sldId id="3767" r:id="rId441"/>
    <p:sldId id="3768" r:id="rId442"/>
    <p:sldId id="3773" r:id="rId443"/>
    <p:sldId id="3774" r:id="rId444"/>
    <p:sldId id="3775" r:id="rId445"/>
    <p:sldId id="3776" r:id="rId446"/>
    <p:sldId id="3777" r:id="rId447"/>
    <p:sldId id="2123" r:id="rId448"/>
    <p:sldId id="2124" r:id="rId449"/>
    <p:sldId id="1055" r:id="rId450"/>
    <p:sldId id="3076" r:id="rId451"/>
    <p:sldId id="3074" r:id="rId452"/>
    <p:sldId id="3077" r:id="rId453"/>
    <p:sldId id="3075" r:id="rId454"/>
    <p:sldId id="3078" r:id="rId455"/>
    <p:sldId id="3321" r:id="rId456"/>
    <p:sldId id="3322" r:id="rId457"/>
    <p:sldId id="3323" r:id="rId458"/>
    <p:sldId id="3326" r:id="rId459"/>
    <p:sldId id="3324" r:id="rId460"/>
    <p:sldId id="3327" r:id="rId461"/>
    <p:sldId id="3325" r:id="rId462"/>
    <p:sldId id="3328" r:id="rId463"/>
    <p:sldId id="3599" r:id="rId464"/>
    <p:sldId id="3600" r:id="rId465"/>
    <p:sldId id="3601" r:id="rId466"/>
    <p:sldId id="3602" r:id="rId467"/>
    <p:sldId id="3603" r:id="rId468"/>
    <p:sldId id="3604" r:id="rId469"/>
    <p:sldId id="3516" r:id="rId470"/>
    <p:sldId id="3517" r:id="rId471"/>
    <p:sldId id="3760" r:id="rId472"/>
    <p:sldId id="3518" r:id="rId473"/>
    <p:sldId id="3761" r:id="rId474"/>
    <p:sldId id="3762" r:id="rId475"/>
    <p:sldId id="3519" r:id="rId476"/>
    <p:sldId id="3763" r:id="rId477"/>
    <p:sldId id="3764" r:id="rId478"/>
    <p:sldId id="2411" r:id="rId479"/>
    <p:sldId id="2412" r:id="rId480"/>
    <p:sldId id="2413" r:id="rId481"/>
    <p:sldId id="2414" r:id="rId482"/>
    <p:sldId id="2423" r:id="rId483"/>
    <p:sldId id="2424" r:id="rId484"/>
    <p:sldId id="2421" r:id="rId485"/>
    <p:sldId id="2425" r:id="rId486"/>
    <p:sldId id="2426" r:id="rId487"/>
    <p:sldId id="2422" r:id="rId488"/>
    <p:sldId id="2427" r:id="rId489"/>
    <p:sldId id="2428" r:id="rId490"/>
    <p:sldId id="3738" r:id="rId491"/>
    <p:sldId id="3739" r:id="rId492"/>
    <p:sldId id="3740" r:id="rId493"/>
    <p:sldId id="3746" r:id="rId494"/>
    <p:sldId id="3744" r:id="rId495"/>
    <p:sldId id="3747" r:id="rId496"/>
    <p:sldId id="3745" r:id="rId497"/>
    <p:sldId id="3748" r:id="rId498"/>
    <p:sldId id="3726" r:id="rId499"/>
    <p:sldId id="3727" r:id="rId500"/>
    <p:sldId id="3728" r:id="rId501"/>
    <p:sldId id="3736" r:id="rId502"/>
    <p:sldId id="3735" r:id="rId503"/>
    <p:sldId id="3737" r:id="rId504"/>
    <p:sldId id="3308" r:id="rId505"/>
    <p:sldId id="3309" r:id="rId506"/>
    <p:sldId id="3314" r:id="rId507"/>
    <p:sldId id="3315" r:id="rId508"/>
    <p:sldId id="3317" r:id="rId509"/>
    <p:sldId id="3318" r:id="rId510"/>
    <p:sldId id="3316" r:id="rId511"/>
    <p:sldId id="3319" r:id="rId512"/>
    <p:sldId id="3320" r:id="rId513"/>
    <p:sldId id="684" r:id="rId514"/>
    <p:sldId id="685" r:id="rId515"/>
    <p:sldId id="1782" r:id="rId516"/>
    <p:sldId id="3596" r:id="rId517"/>
    <p:sldId id="3594" r:id="rId518"/>
    <p:sldId id="3597" r:id="rId519"/>
    <p:sldId id="3595" r:id="rId520"/>
    <p:sldId id="3598" r:id="rId521"/>
    <p:sldId id="389" r:id="rId522"/>
    <p:sldId id="2856" r:id="rId523"/>
    <p:sldId id="2857" r:id="rId524"/>
    <p:sldId id="2860" r:id="rId525"/>
    <p:sldId id="2858" r:id="rId526"/>
    <p:sldId id="2861" r:id="rId527"/>
    <p:sldId id="2859" r:id="rId528"/>
    <p:sldId id="2862" r:id="rId529"/>
    <p:sldId id="2115" r:id="rId530"/>
    <p:sldId id="2116" r:id="rId531"/>
    <p:sldId id="2836" r:id="rId532"/>
    <p:sldId id="2837" r:id="rId533"/>
    <p:sldId id="2838" r:id="rId534"/>
    <p:sldId id="2843" r:id="rId535"/>
    <p:sldId id="2844" r:id="rId536"/>
    <p:sldId id="2839" r:id="rId537"/>
    <p:sldId id="2840" r:id="rId538"/>
    <p:sldId id="2845" r:id="rId539"/>
    <p:sldId id="2846" r:id="rId540"/>
    <p:sldId id="2841" r:id="rId541"/>
    <p:sldId id="2842" r:id="rId542"/>
    <p:sldId id="2847" r:id="rId543"/>
    <p:sldId id="2848" r:id="rId544"/>
    <p:sldId id="1875" r:id="rId545"/>
    <p:sldId id="1876" r:id="rId546"/>
    <p:sldId id="1877" r:id="rId547"/>
    <p:sldId id="1888" r:id="rId548"/>
    <p:sldId id="1879" r:id="rId549"/>
    <p:sldId id="3709" r:id="rId550"/>
    <p:sldId id="3710" r:id="rId551"/>
    <p:sldId id="3717" r:id="rId552"/>
    <p:sldId id="3718" r:id="rId553"/>
    <p:sldId id="3719" r:id="rId554"/>
    <p:sldId id="3722" r:id="rId555"/>
    <p:sldId id="3723" r:id="rId556"/>
    <p:sldId id="3720" r:id="rId557"/>
    <p:sldId id="3721" r:id="rId558"/>
    <p:sldId id="3724" r:id="rId559"/>
    <p:sldId id="3725" r:id="rId560"/>
    <p:sldId id="2012" r:id="rId561"/>
    <p:sldId id="1563" r:id="rId562"/>
    <p:sldId id="1564" r:id="rId563"/>
    <p:sldId id="2023" r:id="rId564"/>
    <p:sldId id="2021" r:id="rId565"/>
    <p:sldId id="2024" r:id="rId566"/>
    <p:sldId id="2022" r:id="rId567"/>
    <p:sldId id="2025" r:id="rId568"/>
    <p:sldId id="1683" r:id="rId569"/>
    <p:sldId id="1684" r:id="rId570"/>
    <p:sldId id="1691" r:id="rId571"/>
    <p:sldId id="2181" r:id="rId572"/>
    <p:sldId id="2179" r:id="rId573"/>
    <p:sldId id="2182" r:id="rId574"/>
    <p:sldId id="2180" r:id="rId575"/>
    <p:sldId id="2183" r:id="rId576"/>
    <p:sldId id="314" r:id="rId577"/>
    <p:sldId id="3698" r:id="rId578"/>
    <p:sldId id="316" r:id="rId579"/>
    <p:sldId id="3143" r:id="rId580"/>
    <p:sldId id="3141" r:id="rId581"/>
    <p:sldId id="3699" r:id="rId582"/>
    <p:sldId id="3142" r:id="rId583"/>
    <p:sldId id="3700" r:id="rId584"/>
    <p:sldId id="650" r:id="rId585"/>
    <p:sldId id="651" r:id="rId586"/>
    <p:sldId id="655" r:id="rId587"/>
    <p:sldId id="652" r:id="rId588"/>
    <p:sldId id="3704" r:id="rId589"/>
    <p:sldId id="3703" r:id="rId590"/>
    <p:sldId id="3701" r:id="rId591"/>
    <p:sldId id="3705" r:id="rId592"/>
    <p:sldId id="3706" r:id="rId593"/>
    <p:sldId id="3702" r:id="rId594"/>
    <p:sldId id="3707" r:id="rId595"/>
    <p:sldId id="3708" r:id="rId596"/>
    <p:sldId id="299" r:id="rId597"/>
    <p:sldId id="300" r:id="rId598"/>
    <p:sldId id="301" r:id="rId599"/>
    <p:sldId id="1650" r:id="rId600"/>
    <p:sldId id="302" r:id="rId601"/>
    <p:sldId id="1651" r:id="rId602"/>
    <p:sldId id="303" r:id="rId603"/>
    <p:sldId id="1652" r:id="rId604"/>
    <p:sldId id="2724" r:id="rId605"/>
    <p:sldId id="2725" r:id="rId606"/>
    <p:sldId id="2726" r:id="rId607"/>
    <p:sldId id="2733" r:id="rId608"/>
    <p:sldId id="2732" r:id="rId609"/>
    <p:sldId id="2734" r:id="rId610"/>
    <p:sldId id="997" r:id="rId611"/>
    <p:sldId id="3393" r:id="rId612"/>
    <p:sldId id="3394" r:id="rId613"/>
    <p:sldId id="3396" r:id="rId614"/>
    <p:sldId id="3395" r:id="rId615"/>
    <p:sldId id="3397" r:id="rId616"/>
    <p:sldId id="1899" r:id="rId617"/>
    <p:sldId id="1900" r:id="rId618"/>
    <p:sldId id="1922" r:id="rId619"/>
    <p:sldId id="3575" r:id="rId620"/>
    <p:sldId id="1923" r:id="rId621"/>
    <p:sldId id="3576" r:id="rId622"/>
    <p:sldId id="1924" r:id="rId623"/>
    <p:sldId id="3577" r:id="rId624"/>
    <p:sldId id="3003" r:id="rId625"/>
    <p:sldId id="3004" r:id="rId626"/>
    <p:sldId id="3008" r:id="rId627"/>
    <p:sldId id="3005" r:id="rId628"/>
    <p:sldId id="3010" r:id="rId629"/>
    <p:sldId id="3688" r:id="rId630"/>
    <p:sldId id="3689" r:id="rId631"/>
    <p:sldId id="3011" r:id="rId632"/>
    <p:sldId id="3012" r:id="rId633"/>
    <p:sldId id="3690" r:id="rId634"/>
    <p:sldId id="3691" r:id="rId635"/>
    <p:sldId id="604" r:id="rId636"/>
    <p:sldId id="605" r:id="rId637"/>
    <p:sldId id="606" r:id="rId638"/>
    <p:sldId id="3678" r:id="rId639"/>
    <p:sldId id="1535" r:id="rId640"/>
    <p:sldId id="3679" r:id="rId641"/>
    <p:sldId id="607" r:id="rId642"/>
    <p:sldId id="3680" r:id="rId643"/>
    <p:sldId id="1604" r:id="rId644"/>
    <p:sldId id="1605" r:id="rId645"/>
    <p:sldId id="3672" r:id="rId646"/>
    <p:sldId id="3675" r:id="rId647"/>
    <p:sldId id="3673" r:id="rId648"/>
    <p:sldId id="3676" r:id="rId649"/>
    <p:sldId id="3674" r:id="rId650"/>
    <p:sldId id="3677" r:id="rId651"/>
    <p:sldId id="3355" r:id="rId652"/>
    <p:sldId id="3356" r:id="rId653"/>
    <p:sldId id="3357" r:id="rId654"/>
    <p:sldId id="3358" r:id="rId655"/>
    <p:sldId id="3359" r:id="rId656"/>
    <p:sldId id="3360" r:id="rId657"/>
    <p:sldId id="468" r:id="rId658"/>
    <p:sldId id="469" r:id="rId659"/>
    <p:sldId id="3681" r:id="rId660"/>
    <p:sldId id="470" r:id="rId661"/>
    <p:sldId id="3686" r:id="rId662"/>
    <p:sldId id="3687" r:id="rId663"/>
    <p:sldId id="472" r:id="rId664"/>
    <p:sldId id="3684" r:id="rId665"/>
    <p:sldId id="3685" r:id="rId666"/>
    <p:sldId id="471" r:id="rId667"/>
    <p:sldId id="3682" r:id="rId668"/>
    <p:sldId id="3683" r:id="rId669"/>
    <p:sldId id="3659" r:id="rId670"/>
    <p:sldId id="3660" r:id="rId671"/>
    <p:sldId id="3661" r:id="rId672"/>
    <p:sldId id="3662" r:id="rId673"/>
    <p:sldId id="3668" r:id="rId674"/>
    <p:sldId id="3669" r:id="rId675"/>
    <p:sldId id="3667" r:id="rId676"/>
    <p:sldId id="3670" r:id="rId677"/>
    <p:sldId id="3671" r:id="rId678"/>
    <p:sldId id="3633" r:id="rId679"/>
    <p:sldId id="3634" r:id="rId680"/>
    <p:sldId id="3635" r:id="rId681"/>
    <p:sldId id="3647" r:id="rId682"/>
    <p:sldId id="3644" r:id="rId683"/>
    <p:sldId id="3648" r:id="rId684"/>
    <p:sldId id="3646" r:id="rId685"/>
    <p:sldId id="3649" r:id="rId686"/>
    <p:sldId id="1736" r:id="rId687"/>
    <p:sldId id="2220" r:id="rId688"/>
    <p:sldId id="2221" r:id="rId689"/>
    <p:sldId id="2224" r:id="rId690"/>
    <p:sldId id="2222" r:id="rId691"/>
    <p:sldId id="2225" r:id="rId692"/>
    <p:sldId id="2223" r:id="rId693"/>
    <p:sldId id="2226" r:id="rId694"/>
    <p:sldId id="2262" r:id="rId695"/>
    <p:sldId id="2263" r:id="rId696"/>
    <p:sldId id="2270" r:id="rId697"/>
    <p:sldId id="2273" r:id="rId698"/>
    <p:sldId id="2271" r:id="rId699"/>
    <p:sldId id="2274" r:id="rId700"/>
    <p:sldId id="2272" r:id="rId701"/>
    <p:sldId id="2275" r:id="rId702"/>
    <p:sldId id="1631" r:id="rId703"/>
    <p:sldId id="1632" r:id="rId704"/>
    <p:sldId id="1633" r:id="rId705"/>
    <p:sldId id="1653" r:id="rId706"/>
    <p:sldId id="1635" r:id="rId707"/>
    <p:sldId id="1654" r:id="rId708"/>
    <p:sldId id="1637" r:id="rId709"/>
    <p:sldId id="1655" r:id="rId710"/>
    <p:sldId id="525" r:id="rId711"/>
    <p:sldId id="3621" r:id="rId712"/>
    <p:sldId id="3622" r:id="rId713"/>
    <p:sldId id="3623" r:id="rId714"/>
    <p:sldId id="3624" r:id="rId715"/>
    <p:sldId id="3627" r:id="rId716"/>
    <p:sldId id="3628" r:id="rId717"/>
    <p:sldId id="3625" r:id="rId718"/>
    <p:sldId id="3626" r:id="rId719"/>
    <p:sldId id="3629" r:id="rId720"/>
    <p:sldId id="3630" r:id="rId721"/>
    <p:sldId id="1740" r:id="rId722"/>
    <p:sldId id="1741" r:id="rId723"/>
    <p:sldId id="1764" r:id="rId724"/>
    <p:sldId id="3631" r:id="rId725"/>
    <p:sldId id="1765" r:id="rId726"/>
    <p:sldId id="3632" r:id="rId727"/>
    <p:sldId id="2524" r:id="rId728"/>
    <p:sldId id="2525" r:id="rId729"/>
    <p:sldId id="2526" r:id="rId730"/>
    <p:sldId id="2537" r:id="rId731"/>
    <p:sldId id="2535" r:id="rId732"/>
    <p:sldId id="2538" r:id="rId733"/>
    <p:sldId id="2536" r:id="rId734"/>
    <p:sldId id="2539" r:id="rId735"/>
    <p:sldId id="1790" r:id="rId736"/>
    <p:sldId id="2811" r:id="rId737"/>
    <p:sldId id="2812" r:id="rId738"/>
    <p:sldId id="2815" r:id="rId739"/>
    <p:sldId id="2813" r:id="rId740"/>
    <p:sldId id="2816" r:id="rId741"/>
    <p:sldId id="2814" r:id="rId742"/>
    <p:sldId id="2817" r:id="rId743"/>
    <p:sldId id="3608" r:id="rId744"/>
    <p:sldId id="3609" r:id="rId745"/>
    <p:sldId id="3610" r:id="rId746"/>
    <p:sldId id="3618" r:id="rId747"/>
    <p:sldId id="3616" r:id="rId748"/>
    <p:sldId id="3619" r:id="rId749"/>
    <p:sldId id="3617" r:id="rId750"/>
    <p:sldId id="3620" r:id="rId751"/>
    <p:sldId id="3584" r:id="rId752"/>
    <p:sldId id="3585" r:id="rId753"/>
    <p:sldId id="3586" r:id="rId754"/>
    <p:sldId id="3587" r:id="rId755"/>
    <p:sldId id="3588" r:id="rId756"/>
    <p:sldId id="3589" r:id="rId757"/>
    <p:sldId id="3590" r:id="rId758"/>
    <p:sldId id="3591" r:id="rId759"/>
    <p:sldId id="3592" r:id="rId760"/>
    <p:sldId id="3593" r:id="rId761"/>
    <p:sldId id="274" r:id="rId762"/>
    <p:sldId id="1704" r:id="rId763"/>
    <p:sldId id="1705" r:id="rId764"/>
    <p:sldId id="3605" r:id="rId765"/>
    <p:sldId id="1706" r:id="rId766"/>
    <p:sldId id="3606" r:id="rId767"/>
    <p:sldId id="1707" r:id="rId768"/>
    <p:sldId id="3607" r:id="rId769"/>
    <p:sldId id="3561" r:id="rId770"/>
    <p:sldId id="3562" r:id="rId771"/>
    <p:sldId id="3569" r:id="rId772"/>
    <p:sldId id="3572" r:id="rId773"/>
    <p:sldId id="3570" r:id="rId774"/>
    <p:sldId id="3573" r:id="rId775"/>
    <p:sldId id="3571" r:id="rId776"/>
    <p:sldId id="3574" r:id="rId777"/>
    <p:sldId id="3550" r:id="rId778"/>
    <p:sldId id="3551" r:id="rId779"/>
    <p:sldId id="3552" r:id="rId780"/>
    <p:sldId id="3559" r:id="rId781"/>
    <p:sldId id="3553" r:id="rId782"/>
    <p:sldId id="3560" r:id="rId783"/>
    <p:sldId id="1193" r:id="rId784"/>
    <p:sldId id="1194" r:id="rId785"/>
    <p:sldId id="1195" r:id="rId786"/>
    <p:sldId id="3547" r:id="rId787"/>
    <p:sldId id="1198" r:id="rId788"/>
    <p:sldId id="3548" r:id="rId789"/>
    <p:sldId id="1197" r:id="rId790"/>
    <p:sldId id="3549" r:id="rId791"/>
    <p:sldId id="3441" r:id="rId792"/>
    <p:sldId id="2771" r:id="rId793"/>
    <p:sldId id="2772" r:id="rId794"/>
    <p:sldId id="2774" r:id="rId795"/>
    <p:sldId id="2775" r:id="rId796"/>
    <p:sldId id="2776" r:id="rId797"/>
    <p:sldId id="2773" r:id="rId798"/>
    <p:sldId id="2777" r:id="rId799"/>
    <p:sldId id="2778" r:id="rId800"/>
    <p:sldId id="2661" r:id="rId801"/>
    <p:sldId id="2662" r:id="rId802"/>
    <p:sldId id="2663" r:id="rId803"/>
    <p:sldId id="2674" r:id="rId804"/>
    <p:sldId id="2673" r:id="rId805"/>
    <p:sldId id="2675" r:id="rId806"/>
    <p:sldId id="1125" r:id="rId807"/>
    <p:sldId id="3201" r:id="rId808"/>
    <p:sldId id="3202" r:id="rId809"/>
    <p:sldId id="3204" r:id="rId810"/>
    <p:sldId id="3203" r:id="rId811"/>
    <p:sldId id="3205" r:id="rId812"/>
    <p:sldId id="3530" r:id="rId813"/>
    <p:sldId id="3531" r:id="rId814"/>
    <p:sldId id="3532" r:id="rId815"/>
    <p:sldId id="3543" r:id="rId816"/>
    <p:sldId id="3542" r:id="rId817"/>
    <p:sldId id="3544" r:id="rId818"/>
    <p:sldId id="3533" r:id="rId819"/>
    <p:sldId id="3545" r:id="rId820"/>
    <p:sldId id="3534" r:id="rId821"/>
    <p:sldId id="3546" r:id="rId822"/>
    <p:sldId id="1455" r:id="rId823"/>
    <p:sldId id="1456" r:id="rId824"/>
    <p:sldId id="2285" r:id="rId825"/>
    <p:sldId id="2286" r:id="rId826"/>
    <p:sldId id="2289" r:id="rId827"/>
    <p:sldId id="2290" r:id="rId828"/>
    <p:sldId id="2287" r:id="rId829"/>
    <p:sldId id="2291" r:id="rId830"/>
    <p:sldId id="2292" r:id="rId831"/>
    <p:sldId id="2288" r:id="rId832"/>
    <p:sldId id="2293" r:id="rId833"/>
    <p:sldId id="2294" r:id="rId834"/>
    <p:sldId id="2164" r:id="rId835"/>
    <p:sldId id="2165" r:id="rId836"/>
    <p:sldId id="2166" r:id="rId837"/>
    <p:sldId id="2171" r:id="rId838"/>
    <p:sldId id="2169" r:id="rId839"/>
    <p:sldId id="2172" r:id="rId840"/>
    <p:sldId id="2170" r:id="rId841"/>
    <p:sldId id="2173" r:id="rId842"/>
    <p:sldId id="2106" r:id="rId843"/>
    <p:sldId id="843" r:id="rId844"/>
    <p:sldId id="3132" r:id="rId845"/>
    <p:sldId id="3134" r:id="rId846"/>
    <p:sldId id="3133" r:id="rId847"/>
    <p:sldId id="3135" r:id="rId848"/>
    <p:sldId id="256" r:id="rId849"/>
    <p:sldId id="3403" r:id="rId850"/>
    <p:sldId id="257" r:id="rId851"/>
    <p:sldId id="2928" r:id="rId852"/>
    <p:sldId id="258" r:id="rId853"/>
    <p:sldId id="2929" r:id="rId854"/>
    <p:sldId id="2895" r:id="rId855"/>
    <p:sldId id="2896" r:id="rId856"/>
    <p:sldId id="2897" r:id="rId857"/>
    <p:sldId id="2909" r:id="rId858"/>
    <p:sldId id="2907" r:id="rId859"/>
    <p:sldId id="2910" r:id="rId860"/>
    <p:sldId id="2908" r:id="rId861"/>
    <p:sldId id="2911" r:id="rId862"/>
    <p:sldId id="3522" r:id="rId863"/>
    <p:sldId id="3523" r:id="rId864"/>
    <p:sldId id="3524" r:id="rId865"/>
    <p:sldId id="3527" r:id="rId866"/>
    <p:sldId id="3525" r:id="rId867"/>
    <p:sldId id="3528" r:id="rId868"/>
    <p:sldId id="3526" r:id="rId869"/>
    <p:sldId id="3529" r:id="rId870"/>
    <p:sldId id="410" r:id="rId871"/>
    <p:sldId id="3378" r:id="rId872"/>
    <p:sldId id="3379" r:id="rId873"/>
    <p:sldId id="3383" r:id="rId874"/>
    <p:sldId id="3380" r:id="rId875"/>
    <p:sldId id="3384" r:id="rId876"/>
    <p:sldId id="3381" r:id="rId877"/>
    <p:sldId id="3385" r:id="rId878"/>
    <p:sldId id="3382" r:id="rId879"/>
    <p:sldId id="3386" r:id="rId880"/>
    <p:sldId id="2612" r:id="rId881"/>
    <p:sldId id="2613" r:id="rId882"/>
    <p:sldId id="2614" r:id="rId883"/>
    <p:sldId id="2617" r:id="rId884"/>
    <p:sldId id="2615" r:id="rId885"/>
    <p:sldId id="2618" r:id="rId886"/>
    <p:sldId id="2616" r:id="rId887"/>
    <p:sldId id="2619" r:id="rId888"/>
    <p:sldId id="3508" r:id="rId889"/>
    <p:sldId id="3509" r:id="rId890"/>
    <p:sldId id="3510" r:id="rId891"/>
    <p:sldId id="3513" r:id="rId892"/>
    <p:sldId id="3511" r:id="rId893"/>
    <p:sldId id="3514" r:id="rId894"/>
    <p:sldId id="3512" r:id="rId895"/>
    <p:sldId id="3515" r:id="rId896"/>
    <p:sldId id="1746" r:id="rId897"/>
    <p:sldId id="1467" r:id="rId898"/>
    <p:sldId id="1760" r:id="rId899"/>
    <p:sldId id="1762" r:id="rId900"/>
    <p:sldId id="1761" r:id="rId901"/>
    <p:sldId id="1763" r:id="rId902"/>
    <p:sldId id="2642" r:id="rId903"/>
    <p:sldId id="2643" r:id="rId904"/>
    <p:sldId id="2644" r:id="rId905"/>
    <p:sldId id="2653" r:id="rId906"/>
    <p:sldId id="2658" r:id="rId907"/>
    <p:sldId id="2654" r:id="rId908"/>
    <p:sldId id="2655" r:id="rId909"/>
    <p:sldId id="2659" r:id="rId910"/>
    <p:sldId id="2656" r:id="rId911"/>
    <p:sldId id="2657" r:id="rId912"/>
    <p:sldId id="2660" r:id="rId913"/>
    <p:sldId id="783" r:id="rId914"/>
    <p:sldId id="784" r:id="rId915"/>
    <p:sldId id="3504" r:id="rId916"/>
    <p:sldId id="3506" r:id="rId917"/>
    <p:sldId id="3505" r:id="rId918"/>
    <p:sldId id="3507" r:id="rId919"/>
    <p:sldId id="3488" r:id="rId920"/>
    <p:sldId id="3489" r:id="rId921"/>
    <p:sldId id="3490" r:id="rId922"/>
    <p:sldId id="3499" r:id="rId923"/>
    <p:sldId id="3501" r:id="rId924"/>
    <p:sldId id="3494" r:id="rId925"/>
    <p:sldId id="3500" r:id="rId926"/>
    <p:sldId id="3502" r:id="rId927"/>
    <p:sldId id="3498" r:id="rId928"/>
    <p:sldId id="3496" r:id="rId929"/>
    <p:sldId id="3503" r:id="rId930"/>
    <p:sldId id="3474" r:id="rId931"/>
    <p:sldId id="3475" r:id="rId932"/>
    <p:sldId id="3476" r:id="rId933"/>
    <p:sldId id="3486" r:id="rId934"/>
    <p:sldId id="3485" r:id="rId935"/>
    <p:sldId id="3487" r:id="rId936"/>
    <p:sldId id="3460" r:id="rId937"/>
    <p:sldId id="3468" r:id="rId938"/>
    <p:sldId id="3461" r:id="rId939"/>
    <p:sldId id="3469" r:id="rId940"/>
    <p:sldId id="3462" r:id="rId941"/>
    <p:sldId id="3470" r:id="rId942"/>
    <p:sldId id="3471" r:id="rId943"/>
    <p:sldId id="3463" r:id="rId944"/>
    <p:sldId id="3464" r:id="rId945"/>
    <p:sldId id="3472" r:id="rId946"/>
    <p:sldId id="3473" r:id="rId947"/>
    <p:sldId id="3442" r:id="rId948"/>
    <p:sldId id="3454" r:id="rId949"/>
    <p:sldId id="3443" r:id="rId950"/>
    <p:sldId id="3457" r:id="rId951"/>
    <p:sldId id="3455" r:id="rId952"/>
    <p:sldId id="3458" r:id="rId953"/>
    <p:sldId id="3456" r:id="rId954"/>
    <p:sldId id="3459" r:id="rId955"/>
    <p:sldId id="3206" r:id="rId956"/>
    <p:sldId id="3207" r:id="rId957"/>
    <p:sldId id="3208" r:id="rId958"/>
    <p:sldId id="3219" r:id="rId959"/>
    <p:sldId id="3209" r:id="rId960"/>
    <p:sldId id="3220" r:id="rId961"/>
    <p:sldId id="3216" r:id="rId962"/>
    <p:sldId id="3221" r:id="rId963"/>
    <p:sldId id="3217" r:id="rId964"/>
    <p:sldId id="3222" r:id="rId965"/>
    <p:sldId id="3218" r:id="rId966"/>
    <p:sldId id="3223" r:id="rId967"/>
    <p:sldId id="797" r:id="rId968"/>
    <p:sldId id="798" r:id="rId969"/>
    <p:sldId id="799" r:id="rId970"/>
    <p:sldId id="3438" r:id="rId971"/>
    <p:sldId id="800" r:id="rId972"/>
    <p:sldId id="3439" r:id="rId973"/>
    <p:sldId id="801" r:id="rId974"/>
    <p:sldId id="3440" r:id="rId975"/>
    <p:sldId id="3430" r:id="rId976"/>
    <p:sldId id="3431" r:id="rId977"/>
    <p:sldId id="3432" r:id="rId978"/>
    <p:sldId id="3435" r:id="rId979"/>
    <p:sldId id="3433" r:id="rId980"/>
    <p:sldId id="3436" r:id="rId981"/>
    <p:sldId id="3434" r:id="rId982"/>
    <p:sldId id="3437" r:id="rId983"/>
    <p:sldId id="3255" r:id="rId984"/>
    <p:sldId id="3256" r:id="rId985"/>
    <p:sldId id="3257" r:id="rId986"/>
    <p:sldId id="3259" r:id="rId987"/>
    <p:sldId id="3258" r:id="rId988"/>
    <p:sldId id="3260" r:id="rId989"/>
    <p:sldId id="2401" r:id="rId990"/>
    <p:sldId id="2402" r:id="rId991"/>
    <p:sldId id="2403" r:id="rId992"/>
    <p:sldId id="2407" r:id="rId993"/>
    <p:sldId id="2404" r:id="rId994"/>
    <p:sldId id="2408" r:id="rId995"/>
    <p:sldId id="2405" r:id="rId996"/>
    <p:sldId id="2409" r:id="rId997"/>
    <p:sldId id="2406" r:id="rId998"/>
    <p:sldId id="2410" r:id="rId999"/>
    <p:sldId id="3278" r:id="rId1000"/>
    <p:sldId id="3279" r:id="rId1001"/>
    <p:sldId id="3280" r:id="rId1002"/>
    <p:sldId id="3282" r:id="rId1003"/>
    <p:sldId id="3281" r:id="rId1004"/>
    <p:sldId id="3283" r:id="rId1005"/>
    <p:sldId id="1733" r:id="rId1006"/>
    <p:sldId id="1734" r:id="rId1007"/>
    <p:sldId id="1774" r:id="rId1008"/>
    <p:sldId id="2834" r:id="rId1009"/>
    <p:sldId id="2833" r:id="rId1010"/>
    <p:sldId id="2835" r:id="rId1011"/>
    <p:sldId id="2497" r:id="rId1012"/>
    <p:sldId id="2498" r:id="rId1013"/>
    <p:sldId id="2499" r:id="rId1014"/>
    <p:sldId id="2502" r:id="rId1015"/>
    <p:sldId id="2500" r:id="rId1016"/>
    <p:sldId id="2503" r:id="rId1017"/>
    <p:sldId id="2501" r:id="rId1018"/>
    <p:sldId id="2504" r:id="rId1019"/>
    <p:sldId id="710" r:id="rId1020"/>
    <p:sldId id="3416" r:id="rId1021"/>
    <p:sldId id="3417" r:id="rId1022"/>
    <p:sldId id="3420" r:id="rId1023"/>
    <p:sldId id="3418" r:id="rId1024"/>
    <p:sldId id="3421" r:id="rId1025"/>
    <p:sldId id="3419" r:id="rId1026"/>
    <p:sldId id="3422" r:id="rId1027"/>
    <p:sldId id="2196" r:id="rId1028"/>
    <p:sldId id="2197" r:id="rId1029"/>
    <p:sldId id="2214" r:id="rId1030"/>
    <p:sldId id="2217" r:id="rId1031"/>
    <p:sldId id="2215" r:id="rId1032"/>
    <p:sldId id="2218" r:id="rId1033"/>
    <p:sldId id="2216" r:id="rId1034"/>
    <p:sldId id="2219" r:id="rId1035"/>
    <p:sldId id="3033" r:id="rId1036"/>
    <p:sldId id="3034" r:id="rId1037"/>
    <p:sldId id="3046" r:id="rId1038"/>
    <p:sldId id="3049" r:id="rId1039"/>
    <p:sldId id="3047" r:id="rId1040"/>
    <p:sldId id="3050" r:id="rId1041"/>
    <p:sldId id="3048" r:id="rId1042"/>
    <p:sldId id="3051" r:id="rId1043"/>
    <p:sldId id="942" r:id="rId1044"/>
    <p:sldId id="943" r:id="rId1045"/>
    <p:sldId id="3165" r:id="rId1046"/>
    <p:sldId id="3171" r:id="rId1047"/>
    <p:sldId id="3167" r:id="rId1048"/>
    <p:sldId id="3172" r:id="rId1049"/>
    <p:sldId id="3166" r:id="rId1050"/>
    <p:sldId id="3173" r:id="rId1051"/>
    <p:sldId id="3168" r:id="rId1052"/>
    <p:sldId id="3174" r:id="rId1053"/>
    <p:sldId id="3169" r:id="rId1054"/>
    <p:sldId id="3175" r:id="rId1055"/>
    <p:sldId id="3170" r:id="rId1056"/>
    <p:sldId id="3176" r:id="rId1057"/>
    <p:sldId id="884" r:id="rId1058"/>
    <p:sldId id="885" r:id="rId1059"/>
    <p:sldId id="886" r:id="rId1060"/>
    <p:sldId id="1673" r:id="rId1061"/>
    <p:sldId id="1671" r:id="rId1062"/>
    <p:sldId id="1674" r:id="rId1063"/>
    <p:sldId id="1672" r:id="rId1064"/>
    <p:sldId id="1675" r:id="rId1065"/>
    <p:sldId id="3300" r:id="rId1066"/>
    <p:sldId id="3301" r:id="rId1067"/>
    <p:sldId id="3302" r:id="rId1068"/>
    <p:sldId id="3305" r:id="rId1069"/>
    <p:sldId id="3303" r:id="rId1070"/>
    <p:sldId id="3306" r:id="rId1071"/>
    <p:sldId id="3304" r:id="rId1072"/>
    <p:sldId id="3307" r:id="rId1073"/>
    <p:sldId id="2985" r:id="rId1074"/>
    <p:sldId id="2986" r:id="rId1075"/>
    <p:sldId id="2987" r:id="rId1076"/>
    <p:sldId id="2989" r:id="rId1077"/>
    <p:sldId id="2988" r:id="rId1078"/>
    <p:sldId id="2990" r:id="rId1079"/>
    <p:sldId id="1090" r:id="rId1080"/>
    <p:sldId id="3041" r:id="rId1081"/>
    <p:sldId id="3042" r:id="rId1082"/>
    <p:sldId id="3363" r:id="rId1083"/>
    <p:sldId id="3361" r:id="rId1084"/>
    <p:sldId id="3364" r:id="rId1085"/>
    <p:sldId id="3362" r:id="rId1086"/>
    <p:sldId id="3365" r:id="rId1087"/>
    <p:sldId id="3366" r:id="rId1088"/>
    <p:sldId id="3367" r:id="rId1089"/>
    <p:sldId id="3368" r:id="rId1090"/>
    <p:sldId id="3374" r:id="rId1091"/>
    <p:sldId id="3375" r:id="rId1092"/>
    <p:sldId id="3369" r:id="rId1093"/>
    <p:sldId id="3370" r:id="rId1094"/>
    <p:sldId id="3376" r:id="rId1095"/>
    <p:sldId id="1889" r:id="rId1096"/>
    <p:sldId id="3349" r:id="rId1097"/>
    <p:sldId id="3350" r:id="rId1098"/>
    <p:sldId id="3351" r:id="rId1099"/>
    <p:sldId id="3352" r:id="rId1100"/>
    <p:sldId id="3353" r:id="rId1101"/>
    <p:sldId id="3354" r:id="rId1102"/>
    <p:sldId id="1007" r:id="rId1103"/>
    <p:sldId id="3344" r:id="rId1104"/>
    <p:sldId id="3345" r:id="rId1105"/>
    <p:sldId id="3347" r:id="rId1106"/>
    <p:sldId id="3346" r:id="rId1107"/>
    <p:sldId id="3348" r:id="rId1108"/>
    <p:sldId id="551" r:id="rId1109"/>
    <p:sldId id="3067" r:id="rId1110"/>
    <p:sldId id="3068" r:id="rId1111"/>
    <p:sldId id="3071" r:id="rId1112"/>
    <p:sldId id="3069" r:id="rId1113"/>
    <p:sldId id="3072" r:id="rId1114"/>
    <p:sldId id="3070" r:id="rId1115"/>
    <p:sldId id="3073" r:id="rId1116"/>
    <p:sldId id="2682" r:id="rId1117"/>
    <p:sldId id="2683" r:id="rId1118"/>
    <p:sldId id="2684" r:id="rId1119"/>
    <p:sldId id="2690" r:id="rId1120"/>
    <p:sldId id="2688" r:id="rId1121"/>
    <p:sldId id="2691" r:id="rId1122"/>
    <p:sldId id="2689" r:id="rId1123"/>
    <p:sldId id="2692" r:id="rId1124"/>
    <p:sldId id="1413" r:id="rId1125"/>
    <p:sldId id="1263" r:id="rId1126"/>
    <p:sldId id="3335" r:id="rId1127"/>
    <p:sldId id="3338" r:id="rId1128"/>
    <p:sldId id="3336" r:id="rId1129"/>
    <p:sldId id="3339" r:id="rId1130"/>
    <p:sldId id="3337" r:id="rId1131"/>
    <p:sldId id="3340" r:id="rId1132"/>
    <p:sldId id="802" r:id="rId1133"/>
    <p:sldId id="3026" r:id="rId1134"/>
    <p:sldId id="3027" r:id="rId1135"/>
    <p:sldId id="3030" r:id="rId1136"/>
    <p:sldId id="3028" r:id="rId1137"/>
    <p:sldId id="3031" r:id="rId1138"/>
    <p:sldId id="3029" r:id="rId1139"/>
    <p:sldId id="3032" r:id="rId1140"/>
    <p:sldId id="3329" r:id="rId1141"/>
    <p:sldId id="3330" r:id="rId1142"/>
    <p:sldId id="3331" r:id="rId1143"/>
    <p:sldId id="3333" r:id="rId1144"/>
    <p:sldId id="3332" r:id="rId1145"/>
    <p:sldId id="3334" r:id="rId1146"/>
    <p:sldId id="3284" r:id="rId1147"/>
    <p:sldId id="3285" r:id="rId1148"/>
    <p:sldId id="3286" r:id="rId1149"/>
    <p:sldId id="3290" r:id="rId1150"/>
    <p:sldId id="3294" r:id="rId1151"/>
    <p:sldId id="3291" r:id="rId1152"/>
    <p:sldId id="3292" r:id="rId1153"/>
    <p:sldId id="3293" r:id="rId1154"/>
    <p:sldId id="3295" r:id="rId1155"/>
    <p:sldId id="3296" r:id="rId1156"/>
    <p:sldId id="3297" r:id="rId1157"/>
    <p:sldId id="3298" r:id="rId1158"/>
    <p:sldId id="3299" r:id="rId1159"/>
    <p:sldId id="2328" r:id="rId1160"/>
    <p:sldId id="2329" r:id="rId1161"/>
    <p:sldId id="2330" r:id="rId1162"/>
    <p:sldId id="2331" r:id="rId1163"/>
    <p:sldId id="2332" r:id="rId1164"/>
    <p:sldId id="2333" r:id="rId1165"/>
    <p:sldId id="2334" r:id="rId1166"/>
    <p:sldId id="2335" r:id="rId1167"/>
    <p:sldId id="2336" r:id="rId1168"/>
    <p:sldId id="2337" r:id="rId1169"/>
    <p:sldId id="2338" r:id="rId1170"/>
    <p:sldId id="2339" r:id="rId1171"/>
    <p:sldId id="3267" r:id="rId1172"/>
    <p:sldId id="3268" r:id="rId1173"/>
    <p:sldId id="3269" r:id="rId1174"/>
    <p:sldId id="3274" r:id="rId1175"/>
    <p:sldId id="3273" r:id="rId1176"/>
    <p:sldId id="3275" r:id="rId1177"/>
    <p:sldId id="3261" r:id="rId1178"/>
    <p:sldId id="3262" r:id="rId1179"/>
    <p:sldId id="3263" r:id="rId1180"/>
    <p:sldId id="3276" r:id="rId1181"/>
    <p:sldId id="3264" r:id="rId1182"/>
    <p:sldId id="3277" r:id="rId1183"/>
    <p:sldId id="3249" r:id="rId1184"/>
    <p:sldId id="3250" r:id="rId1185"/>
    <p:sldId id="3251" r:id="rId1186"/>
    <p:sldId id="3253" r:id="rId1187"/>
    <p:sldId id="3252" r:id="rId1188"/>
    <p:sldId id="3254" r:id="rId1189"/>
    <p:sldId id="3243" r:id="rId1190"/>
    <p:sldId id="3244" r:id="rId1191"/>
    <p:sldId id="3245" r:id="rId1192"/>
    <p:sldId id="3247" r:id="rId1193"/>
    <p:sldId id="3246" r:id="rId1194"/>
    <p:sldId id="3248" r:id="rId1195"/>
    <p:sldId id="3237" r:id="rId1196"/>
    <p:sldId id="3238" r:id="rId1197"/>
    <p:sldId id="3239" r:id="rId1198"/>
    <p:sldId id="3241" r:id="rId1199"/>
    <p:sldId id="3240" r:id="rId1200"/>
    <p:sldId id="3242" r:id="rId1201"/>
    <p:sldId id="3230" r:id="rId1202"/>
    <p:sldId id="3231" r:id="rId1203"/>
    <p:sldId id="3232" r:id="rId1204"/>
    <p:sldId id="3234" r:id="rId1205"/>
    <p:sldId id="3235" r:id="rId1206"/>
    <p:sldId id="3233" r:id="rId1207"/>
    <p:sldId id="3236" r:id="rId1208"/>
    <p:sldId id="3224" r:id="rId1209"/>
    <p:sldId id="3225" r:id="rId1210"/>
    <p:sldId id="3226" r:id="rId1211"/>
    <p:sldId id="3228" r:id="rId1212"/>
    <p:sldId id="3227" r:id="rId1213"/>
    <p:sldId id="3229" r:id="rId1214"/>
    <p:sldId id="2240" r:id="rId1215"/>
    <p:sldId id="2241" r:id="rId1216"/>
    <p:sldId id="2295" r:id="rId1217"/>
    <p:sldId id="2299" r:id="rId1218"/>
    <p:sldId id="2296" r:id="rId1219"/>
    <p:sldId id="2300" r:id="rId1220"/>
    <p:sldId id="2297" r:id="rId1221"/>
    <p:sldId id="2301" r:id="rId1222"/>
    <p:sldId id="2298" r:id="rId1223"/>
    <p:sldId id="2302" r:id="rId1224"/>
    <p:sldId id="3188" r:id="rId1225"/>
    <p:sldId id="3189" r:id="rId1226"/>
    <p:sldId id="3190" r:id="rId1227"/>
    <p:sldId id="3196" r:id="rId1228"/>
    <p:sldId id="3199" r:id="rId1229"/>
    <p:sldId id="3197" r:id="rId1230"/>
    <p:sldId id="3198" r:id="rId1231"/>
    <p:sldId id="3200" r:id="rId1232"/>
    <p:sldId id="3177" r:id="rId1233"/>
    <p:sldId id="3178" r:id="rId1234"/>
    <p:sldId id="3179" r:id="rId1235"/>
    <p:sldId id="3185" r:id="rId1236"/>
    <p:sldId id="3186" r:id="rId1237"/>
    <p:sldId id="3180" r:id="rId1238"/>
    <p:sldId id="3181" r:id="rId1239"/>
    <p:sldId id="3187" r:id="rId1240"/>
    <p:sldId id="507" r:id="rId1241"/>
    <p:sldId id="3146" r:id="rId1242"/>
    <p:sldId id="3147" r:id="rId1243"/>
    <p:sldId id="3150" r:id="rId1244"/>
    <p:sldId id="3148" r:id="rId1245"/>
    <p:sldId id="3151" r:id="rId1246"/>
    <p:sldId id="3149" r:id="rId1247"/>
    <p:sldId id="3152" r:id="rId1248"/>
    <p:sldId id="1050" r:id="rId1249"/>
    <p:sldId id="278" r:id="rId1250"/>
    <p:sldId id="3153" r:id="rId1251"/>
    <p:sldId id="3156" r:id="rId1252"/>
    <p:sldId id="3154" r:id="rId1253"/>
    <p:sldId id="3157" r:id="rId1254"/>
    <p:sldId id="3155" r:id="rId1255"/>
    <p:sldId id="3158" r:id="rId1256"/>
    <p:sldId id="2429" r:id="rId1257"/>
    <p:sldId id="2430" r:id="rId1258"/>
    <p:sldId id="2431" r:id="rId1259"/>
    <p:sldId id="3130" r:id="rId1260"/>
    <p:sldId id="2441" r:id="rId1261"/>
    <p:sldId id="3131" r:id="rId1262"/>
    <p:sldId id="812" r:id="rId1263"/>
    <p:sldId id="813" r:id="rId1264"/>
    <p:sldId id="814" r:id="rId1265"/>
    <p:sldId id="3138" r:id="rId1266"/>
    <p:sldId id="3136" r:id="rId1267"/>
    <p:sldId id="3139" r:id="rId1268"/>
    <p:sldId id="3137" r:id="rId1269"/>
    <p:sldId id="3140" r:id="rId1270"/>
    <p:sldId id="3113" r:id="rId1271"/>
    <p:sldId id="3114" r:id="rId1272"/>
    <p:sldId id="3115" r:id="rId1273"/>
    <p:sldId id="3126" r:id="rId1274"/>
    <p:sldId id="3123" r:id="rId1275"/>
    <p:sldId id="3127" r:id="rId1276"/>
    <p:sldId id="3124" r:id="rId1277"/>
    <p:sldId id="3128" r:id="rId1278"/>
    <p:sldId id="3125" r:id="rId1279"/>
    <p:sldId id="3129" r:id="rId1280"/>
    <p:sldId id="3096" r:id="rId1281"/>
    <p:sldId id="3097" r:id="rId1282"/>
    <p:sldId id="3098" r:id="rId1283"/>
    <p:sldId id="3100" r:id="rId1284"/>
    <p:sldId id="3099" r:id="rId1285"/>
    <p:sldId id="3101" r:id="rId1286"/>
    <p:sldId id="3088" r:id="rId1287"/>
    <p:sldId id="3089" r:id="rId1288"/>
    <p:sldId id="3090" r:id="rId1289"/>
    <p:sldId id="3110" r:id="rId1290"/>
    <p:sldId id="3091" r:id="rId1291"/>
    <p:sldId id="3111" r:id="rId1292"/>
    <p:sldId id="3092" r:id="rId1293"/>
    <p:sldId id="3112" r:id="rId1294"/>
    <p:sldId id="3080" r:id="rId1295"/>
    <p:sldId id="3081" r:id="rId1296"/>
    <p:sldId id="3082" r:id="rId1297"/>
    <p:sldId id="3083" r:id="rId1298"/>
    <p:sldId id="3084" r:id="rId1299"/>
    <p:sldId id="3085" r:id="rId1300"/>
    <p:sldId id="3086" r:id="rId1301"/>
    <p:sldId id="3087" r:id="rId1302"/>
    <p:sldId id="2863" r:id="rId1303"/>
    <p:sldId id="2864" r:id="rId1304"/>
    <p:sldId id="2869" r:id="rId1305"/>
    <p:sldId id="2870" r:id="rId1306"/>
    <p:sldId id="2872" r:id="rId1307"/>
    <p:sldId id="2873" r:id="rId1308"/>
    <p:sldId id="2871" r:id="rId1309"/>
    <p:sldId id="2874" r:id="rId1310"/>
    <p:sldId id="2875" r:id="rId1311"/>
    <p:sldId id="1179" r:id="rId1312"/>
    <p:sldId id="1180" r:id="rId1313"/>
    <p:sldId id="3017" r:id="rId1314"/>
    <p:sldId id="3020" r:id="rId1315"/>
    <p:sldId id="3018" r:id="rId1316"/>
    <p:sldId id="3021" r:id="rId1317"/>
    <p:sldId id="3019" r:id="rId1318"/>
    <p:sldId id="3022" r:id="rId1319"/>
    <p:sldId id="2995" r:id="rId1320"/>
    <p:sldId id="2999" r:id="rId1321"/>
    <p:sldId id="3001" r:id="rId1322"/>
    <p:sldId id="3000" r:id="rId1323"/>
    <p:sldId id="3002" r:id="rId1324"/>
    <p:sldId id="630" r:id="rId1325"/>
    <p:sldId id="631" r:id="rId1326"/>
    <p:sldId id="632" r:id="rId1327"/>
    <p:sldId id="633" r:id="rId1328"/>
    <p:sldId id="634" r:id="rId1329"/>
    <p:sldId id="2596" r:id="rId1330"/>
    <p:sldId id="2597" r:id="rId1331"/>
    <p:sldId id="2598" r:id="rId1332"/>
    <p:sldId id="2599" r:id="rId1333"/>
    <p:sldId id="2600" r:id="rId1334"/>
    <p:sldId id="2601" r:id="rId1335"/>
    <p:sldId id="2602" r:id="rId1336"/>
    <p:sldId id="2603" r:id="rId1337"/>
    <p:sldId id="1538" r:id="rId1338"/>
    <p:sldId id="1539" r:id="rId1339"/>
    <p:sldId id="1284" r:id="rId1340"/>
    <p:sldId id="1542" r:id="rId1341"/>
    <p:sldId id="1541" r:id="rId1342"/>
    <p:sldId id="1543" r:id="rId1343"/>
    <p:sldId id="1286" r:id="rId1344"/>
    <p:sldId id="1544" r:id="rId1345"/>
    <p:sldId id="2957" r:id="rId1346"/>
    <p:sldId id="2958" r:id="rId1347"/>
    <p:sldId id="2959" r:id="rId1348"/>
    <p:sldId id="2969" r:id="rId1349"/>
    <p:sldId id="2970" r:id="rId1350"/>
    <p:sldId id="2960" r:id="rId1351"/>
    <p:sldId id="2961" r:id="rId1352"/>
    <p:sldId id="2971" r:id="rId1353"/>
    <p:sldId id="2972" r:id="rId1354"/>
    <p:sldId id="2973" r:id="rId1355"/>
    <p:sldId id="2974" r:id="rId1356"/>
    <p:sldId id="2980" r:id="rId1357"/>
    <p:sldId id="2983" r:id="rId1358"/>
    <p:sldId id="2981" r:id="rId1359"/>
    <p:sldId id="2982" r:id="rId1360"/>
    <p:sldId id="2984" r:id="rId1361"/>
    <p:sldId id="1859" r:id="rId1362"/>
    <p:sldId id="1816" r:id="rId1363"/>
    <p:sldId id="1817" r:id="rId1364"/>
    <p:sldId id="1851" r:id="rId1365"/>
    <p:sldId id="1856" r:id="rId1366"/>
    <p:sldId id="1852" r:id="rId1367"/>
    <p:sldId id="1853" r:id="rId1368"/>
    <p:sldId id="1857" r:id="rId1369"/>
    <p:sldId id="1854" r:id="rId1370"/>
    <p:sldId id="1855" r:id="rId1371"/>
    <p:sldId id="1858" r:id="rId1372"/>
    <p:sldId id="2756" r:id="rId1373"/>
    <p:sldId id="2757" r:id="rId1374"/>
    <p:sldId id="2764" r:id="rId1375"/>
    <p:sldId id="2767" r:id="rId1376"/>
    <p:sldId id="2765" r:id="rId1377"/>
    <p:sldId id="2768" r:id="rId1378"/>
    <p:sldId id="2766" r:id="rId1379"/>
    <p:sldId id="2769" r:id="rId1380"/>
    <p:sldId id="2912" r:id="rId1381"/>
    <p:sldId id="2913" r:id="rId1382"/>
    <p:sldId id="2914" r:id="rId1383"/>
    <p:sldId id="2920" r:id="rId1384"/>
    <p:sldId id="2923" r:id="rId1385"/>
    <p:sldId id="2921" r:id="rId1386"/>
    <p:sldId id="2922" r:id="rId1387"/>
    <p:sldId id="2924" r:id="rId1388"/>
    <p:sldId id="1012" r:id="rId1389"/>
    <p:sldId id="1013" r:id="rId1390"/>
    <p:sldId id="2945" r:id="rId1391"/>
    <p:sldId id="2949" r:id="rId1392"/>
    <p:sldId id="2946" r:id="rId1393"/>
    <p:sldId id="2950" r:id="rId1394"/>
    <p:sldId id="2947" r:id="rId1395"/>
    <p:sldId id="2951" r:id="rId1396"/>
    <p:sldId id="2948" r:id="rId1397"/>
    <p:sldId id="2952" r:id="rId1398"/>
    <p:sldId id="2818" r:id="rId1399"/>
    <p:sldId id="2819" r:id="rId1400"/>
    <p:sldId id="2820" r:id="rId1401"/>
    <p:sldId id="2829" r:id="rId1402"/>
    <p:sldId id="2827" r:id="rId1403"/>
    <p:sldId id="2830" r:id="rId1404"/>
    <p:sldId id="2826" r:id="rId1405"/>
    <p:sldId id="2831" r:id="rId1406"/>
    <p:sldId id="2828" r:id="rId1407"/>
    <p:sldId id="2832" r:id="rId1408"/>
    <p:sldId id="2930" r:id="rId1409"/>
    <p:sldId id="2931" r:id="rId1410"/>
    <p:sldId id="2932" r:id="rId1411"/>
    <p:sldId id="2935" r:id="rId1412"/>
    <p:sldId id="2938" r:id="rId1413"/>
    <p:sldId id="2936" r:id="rId1414"/>
    <p:sldId id="2937" r:id="rId1415"/>
    <p:sldId id="2939" r:id="rId1416"/>
    <p:sldId id="2876" r:id="rId1417"/>
    <p:sldId id="2877" r:id="rId1418"/>
    <p:sldId id="2885" r:id="rId1419"/>
    <p:sldId id="2890" r:id="rId1420"/>
    <p:sldId id="2886" r:id="rId1421"/>
    <p:sldId id="2891" r:id="rId1422"/>
    <p:sldId id="2887" r:id="rId1423"/>
    <p:sldId id="2892" r:id="rId1424"/>
    <p:sldId id="2888" r:id="rId1425"/>
    <p:sldId id="2893" r:id="rId1426"/>
    <p:sldId id="2889" r:id="rId1427"/>
    <p:sldId id="2894" r:id="rId1428"/>
    <p:sldId id="2797" r:id="rId1429"/>
    <p:sldId id="2798" r:id="rId1430"/>
    <p:sldId id="2799" r:id="rId1431"/>
    <p:sldId id="2801" r:id="rId1432"/>
    <p:sldId id="2800" r:id="rId1433"/>
    <p:sldId id="2802" r:id="rId1434"/>
    <p:sldId id="2791" r:id="rId1435"/>
    <p:sldId id="2792" r:id="rId1436"/>
    <p:sldId id="2793" r:id="rId1437"/>
    <p:sldId id="2803" r:id="rId1438"/>
    <p:sldId id="2794" r:id="rId1439"/>
    <p:sldId id="2804" r:id="rId1440"/>
    <p:sldId id="2735" r:id="rId1441"/>
    <p:sldId id="2736" r:id="rId1442"/>
    <p:sldId id="2737" r:id="rId1443"/>
    <p:sldId id="2741" r:id="rId1444"/>
    <p:sldId id="2744" r:id="rId1445"/>
    <p:sldId id="2742" r:id="rId1446"/>
    <p:sldId id="2743" r:id="rId1447"/>
    <p:sldId id="2745" r:id="rId1448"/>
    <p:sldId id="2676" r:id="rId1449"/>
    <p:sldId id="2677" r:id="rId1450"/>
    <p:sldId id="2678" r:id="rId1451"/>
    <p:sldId id="2680" r:id="rId1452"/>
    <p:sldId id="2679" r:id="rId1453"/>
    <p:sldId id="2681" r:id="rId1454"/>
    <p:sldId id="2604" r:id="rId1455"/>
    <p:sldId id="2605" r:id="rId1456"/>
    <p:sldId id="2606" r:id="rId1457"/>
    <p:sldId id="2609" r:id="rId1458"/>
    <p:sldId id="2607" r:id="rId1459"/>
    <p:sldId id="2610" r:id="rId1460"/>
    <p:sldId id="2608" r:id="rId1461"/>
    <p:sldId id="2611" r:id="rId1462"/>
    <p:sldId id="2573" r:id="rId1463"/>
    <p:sldId id="2574" r:id="rId1464"/>
    <p:sldId id="2575" r:id="rId1465"/>
    <p:sldId id="2584" r:id="rId1466"/>
    <p:sldId id="2581" r:id="rId1467"/>
    <p:sldId id="2585" r:id="rId1468"/>
    <p:sldId id="2582" r:id="rId1469"/>
    <p:sldId id="2586" r:id="rId1470"/>
    <p:sldId id="2583" r:id="rId1471"/>
    <p:sldId id="2587" r:id="rId1472"/>
    <p:sldId id="2556" r:id="rId1473"/>
    <p:sldId id="2557" r:id="rId1474"/>
    <p:sldId id="2567" r:id="rId1475"/>
    <p:sldId id="2568" r:id="rId1476"/>
    <p:sldId id="2569" r:id="rId1477"/>
    <p:sldId id="2570" r:id="rId1478"/>
    <p:sldId id="2571" r:id="rId1479"/>
    <p:sldId id="2572" r:id="rId1480"/>
    <p:sldId id="2540" r:id="rId1481"/>
    <p:sldId id="2541" r:id="rId1482"/>
    <p:sldId id="2542" r:id="rId1483"/>
    <p:sldId id="2548" r:id="rId1484"/>
    <p:sldId id="2549" r:id="rId1485"/>
    <p:sldId id="2550" r:id="rId1486"/>
    <p:sldId id="2551" r:id="rId1487"/>
    <p:sldId id="2552" r:id="rId1488"/>
    <p:sldId id="2553" r:id="rId1489"/>
    <p:sldId id="2554" r:id="rId1490"/>
    <p:sldId id="2555" r:id="rId1491"/>
    <p:sldId id="2508" r:id="rId1492"/>
    <p:sldId id="2509" r:id="rId1493"/>
    <p:sldId id="2510" r:id="rId1494"/>
    <p:sldId id="2516" r:id="rId1495"/>
    <p:sldId id="2517" r:id="rId1496"/>
    <p:sldId id="2518" r:id="rId1497"/>
    <p:sldId id="2519" r:id="rId1498"/>
    <p:sldId id="2520" r:id="rId1499"/>
    <p:sldId id="2521" r:id="rId1500"/>
    <p:sldId id="2522" r:id="rId1501"/>
    <p:sldId id="2523" r:id="rId1502"/>
    <p:sldId id="2446" r:id="rId1503"/>
    <p:sldId id="2447" r:id="rId1504"/>
    <p:sldId id="2448" r:id="rId1505"/>
    <p:sldId id="2455" r:id="rId1506"/>
    <p:sldId id="2454" r:id="rId1507"/>
    <p:sldId id="2456" r:id="rId1508"/>
    <p:sldId id="2386" r:id="rId1509"/>
    <p:sldId id="2387" r:id="rId1510"/>
    <p:sldId id="2388" r:id="rId1511"/>
    <p:sldId id="2398" r:id="rId1512"/>
    <p:sldId id="2389" r:id="rId1513"/>
    <p:sldId id="2399" r:id="rId1514"/>
    <p:sldId id="2397" r:id="rId1515"/>
    <p:sldId id="2400" r:id="rId1516"/>
    <p:sldId id="1560" r:id="rId1517"/>
    <p:sldId id="1561" r:id="rId1518"/>
    <p:sldId id="2317" r:id="rId1519"/>
    <p:sldId id="2382" r:id="rId1520"/>
    <p:sldId id="2318" r:id="rId1521"/>
    <p:sldId id="2383" r:id="rId1522"/>
    <p:sldId id="1573" r:id="rId1523"/>
    <p:sldId id="2384" r:id="rId1524"/>
    <p:sldId id="1574" r:id="rId1525"/>
    <p:sldId id="2385" r:id="rId1526"/>
    <p:sldId id="1514" r:id="rId1527"/>
    <p:sldId id="1515" r:id="rId1528"/>
    <p:sldId id="2311" r:id="rId1529"/>
    <p:sldId id="2312" r:id="rId1530"/>
    <p:sldId id="2313" r:id="rId1531"/>
    <p:sldId id="2314" r:id="rId1532"/>
    <p:sldId id="2315" r:id="rId1533"/>
    <p:sldId id="2316" r:id="rId1534"/>
    <p:sldId id="2252" r:id="rId1535"/>
    <p:sldId id="2253" r:id="rId1536"/>
    <p:sldId id="2254" r:id="rId1537"/>
    <p:sldId id="2276" r:id="rId1538"/>
    <p:sldId id="2279" r:id="rId1539"/>
    <p:sldId id="2280" r:id="rId1540"/>
    <p:sldId id="2277" r:id="rId1541"/>
    <p:sldId id="2281" r:id="rId1542"/>
    <p:sldId id="2282" r:id="rId1543"/>
    <p:sldId id="2278" r:id="rId1544"/>
    <p:sldId id="2283" r:id="rId1545"/>
    <p:sldId id="2284" r:id="rId1546"/>
    <p:sldId id="1752" r:id="rId1547"/>
    <p:sldId id="2233" r:id="rId1548"/>
    <p:sldId id="2234" r:id="rId1549"/>
    <p:sldId id="2237" r:id="rId1550"/>
    <p:sldId id="2235" r:id="rId1551"/>
    <p:sldId id="2238" r:id="rId1552"/>
    <p:sldId id="2236" r:id="rId1553"/>
    <p:sldId id="2239" r:id="rId1554"/>
    <p:sldId id="1744" r:id="rId1555"/>
    <p:sldId id="1745" r:id="rId1556"/>
    <p:sldId id="2227" r:id="rId1557"/>
    <p:sldId id="2230" r:id="rId1558"/>
    <p:sldId id="2228" r:id="rId1559"/>
    <p:sldId id="2231" r:id="rId1560"/>
    <p:sldId id="2229" r:id="rId1561"/>
    <p:sldId id="2232" r:id="rId1562"/>
    <p:sldId id="2157" r:id="rId1563"/>
    <p:sldId id="2158" r:id="rId1564"/>
    <p:sldId id="2159" r:id="rId1565"/>
    <p:sldId id="2176" r:id="rId1566"/>
    <p:sldId id="2174" r:id="rId1567"/>
    <p:sldId id="2177" r:id="rId1568"/>
    <p:sldId id="2175" r:id="rId1569"/>
    <p:sldId id="2178" r:id="rId1570"/>
    <p:sldId id="1697" r:id="rId1571"/>
    <p:sldId id="1698" r:id="rId1572"/>
    <p:sldId id="1699" r:id="rId1573"/>
    <p:sldId id="2185" r:id="rId1574"/>
    <p:sldId id="2184" r:id="rId1575"/>
    <p:sldId id="2186" r:id="rId1576"/>
    <p:sldId id="2151" r:id="rId1577"/>
    <p:sldId id="2152" r:id="rId1578"/>
    <p:sldId id="2187" r:id="rId1579"/>
    <p:sldId id="2189" r:id="rId1580"/>
    <p:sldId id="2188" r:id="rId1581"/>
    <p:sldId id="2190" r:id="rId1582"/>
    <p:sldId id="2047" r:id="rId1583"/>
    <p:sldId id="2048" r:id="rId1584"/>
    <p:sldId id="2049" r:id="rId1585"/>
    <p:sldId id="2095" r:id="rId1586"/>
    <p:sldId id="2093" r:id="rId1587"/>
    <p:sldId id="2096" r:id="rId1588"/>
    <p:sldId id="2094" r:id="rId1589"/>
    <p:sldId id="2097" r:id="rId1590"/>
    <p:sldId id="429" r:id="rId1591"/>
    <p:sldId id="430" r:id="rId1592"/>
    <p:sldId id="1602" r:id="rId1593"/>
    <p:sldId id="2103" r:id="rId1594"/>
    <p:sldId id="2101" r:id="rId1595"/>
    <p:sldId id="2104" r:id="rId1596"/>
    <p:sldId id="2102" r:id="rId1597"/>
    <p:sldId id="2105" r:id="rId1598"/>
    <p:sldId id="577" r:id="rId1599"/>
    <p:sldId id="578" r:id="rId1600"/>
    <p:sldId id="1990" r:id="rId1601"/>
    <p:sldId id="1995" r:id="rId1602"/>
    <p:sldId id="1993" r:id="rId1603"/>
    <p:sldId id="1996" r:id="rId1604"/>
    <p:sldId id="1994" r:id="rId1605"/>
    <p:sldId id="1997" r:id="rId1606"/>
    <p:sldId id="1958" r:id="rId1607"/>
    <p:sldId id="1959" r:id="rId1608"/>
    <p:sldId id="1960" r:id="rId1609"/>
    <p:sldId id="1976" r:id="rId1610"/>
    <p:sldId id="1962" r:id="rId1611"/>
    <p:sldId id="1977" r:id="rId1612"/>
    <p:sldId id="1964" r:id="rId1613"/>
    <p:sldId id="1978" r:id="rId1614"/>
    <p:sldId id="1462" r:id="rId1615"/>
    <p:sldId id="1463" r:id="rId1616"/>
    <p:sldId id="1913" r:id="rId1617"/>
    <p:sldId id="1931" r:id="rId1618"/>
    <p:sldId id="1915" r:id="rId1619"/>
    <p:sldId id="1932" r:id="rId1620"/>
    <p:sldId id="490" r:id="rId1621"/>
    <p:sldId id="491" r:id="rId1622"/>
    <p:sldId id="1865" r:id="rId1623"/>
    <p:sldId id="1883" r:id="rId1624"/>
    <p:sldId id="1866" r:id="rId1625"/>
    <p:sldId id="1884" r:id="rId1626"/>
    <p:sldId id="1860" r:id="rId1627"/>
    <p:sldId id="1861" r:id="rId1628"/>
    <p:sldId id="1862" r:id="rId1629"/>
    <p:sldId id="1881" r:id="rId1630"/>
    <p:sldId id="1864" r:id="rId1631"/>
    <p:sldId id="1882" r:id="rId1632"/>
    <p:sldId id="1815" r:id="rId1633"/>
    <p:sldId id="917" r:id="rId1634"/>
    <p:sldId id="918" r:id="rId1635"/>
    <p:sldId id="919" r:id="rId1636"/>
    <p:sldId id="1220" r:id="rId1637"/>
    <p:sldId id="920" r:id="rId1638"/>
    <p:sldId id="1221" r:id="rId1639"/>
    <p:sldId id="921" r:id="rId1640"/>
    <p:sldId id="1222" r:id="rId1641"/>
    <p:sldId id="1748" r:id="rId1642"/>
    <p:sldId id="1749" r:id="rId1643"/>
    <p:sldId id="1778" r:id="rId1644"/>
    <p:sldId id="1780" r:id="rId1645"/>
    <p:sldId id="1779" r:id="rId1646"/>
    <p:sldId id="1781" r:id="rId1647"/>
    <p:sldId id="1732" r:id="rId1648"/>
    <p:sldId id="1718" r:id="rId1649"/>
    <p:sldId id="1719" r:id="rId1650"/>
    <p:sldId id="1726" r:id="rId1651"/>
    <p:sldId id="1729" r:id="rId1652"/>
    <p:sldId id="1727" r:id="rId1653"/>
    <p:sldId id="1730" r:id="rId1654"/>
    <p:sldId id="1728" r:id="rId1655"/>
    <p:sldId id="1731" r:id="rId1656"/>
    <p:sldId id="776" r:id="rId1657"/>
    <p:sldId id="777" r:id="rId1658"/>
    <p:sldId id="595" r:id="rId1659"/>
    <p:sldId id="1493" r:id="rId1660"/>
    <p:sldId id="596" r:id="rId1661"/>
    <p:sldId id="1494" r:id="rId1662"/>
    <p:sldId id="597" r:id="rId1663"/>
    <p:sldId id="1495" r:id="rId1664"/>
    <p:sldId id="1377" r:id="rId1665"/>
    <p:sldId id="1378" r:id="rId1666"/>
    <p:sldId id="1379" r:id="rId1667"/>
    <p:sldId id="1678" r:id="rId1668"/>
    <p:sldId id="1380" r:id="rId1669"/>
    <p:sldId id="1679" r:id="rId1670"/>
    <p:sldId id="1677" r:id="rId1671"/>
    <p:sldId id="1680" r:id="rId1672"/>
    <p:sldId id="992" r:id="rId1673"/>
    <p:sldId id="993" r:id="rId1674"/>
    <p:sldId id="994" r:id="rId1675"/>
    <p:sldId id="1661" r:id="rId1676"/>
    <p:sldId id="1659" r:id="rId1677"/>
    <p:sldId id="1662" r:id="rId1678"/>
    <p:sldId id="1660" r:id="rId1679"/>
    <p:sldId id="1663" r:id="rId1680"/>
    <p:sldId id="453" r:id="rId1681"/>
    <p:sldId id="454" r:id="rId1682"/>
    <p:sldId id="1664" r:id="rId1683"/>
    <p:sldId id="1665" r:id="rId1684"/>
    <p:sldId id="1668" r:id="rId1685"/>
    <p:sldId id="1666" r:id="rId1686"/>
    <p:sldId id="1669" r:id="rId1687"/>
    <p:sldId id="1667" r:id="rId1688"/>
    <p:sldId id="1670" r:id="rId1689"/>
    <p:sldId id="1639" r:id="rId1690"/>
    <p:sldId id="1640" r:id="rId1691"/>
    <p:sldId id="1641" r:id="rId1692"/>
    <p:sldId id="1656" r:id="rId1693"/>
    <p:sldId id="1643" r:id="rId1694"/>
    <p:sldId id="1657" r:id="rId1695"/>
    <p:sldId id="1645" r:id="rId1696"/>
    <p:sldId id="1658" r:id="rId1697"/>
    <p:sldId id="852" r:id="rId1698"/>
    <p:sldId id="853" r:id="rId1699"/>
    <p:sldId id="854" r:id="rId1700"/>
    <p:sldId id="1626" r:id="rId1701"/>
    <p:sldId id="855" r:id="rId1702"/>
    <p:sldId id="1627" r:id="rId1703"/>
    <p:sldId id="856" r:id="rId1704"/>
    <p:sldId id="1628" r:id="rId1705"/>
    <p:sldId id="611" r:id="rId1706"/>
    <p:sldId id="612" r:id="rId1707"/>
    <p:sldId id="613" r:id="rId1708"/>
    <p:sldId id="614" r:id="rId1709"/>
    <p:sldId id="615" r:id="rId1710"/>
    <p:sldId id="1584" r:id="rId1711"/>
    <p:sldId id="1585" r:id="rId1712"/>
    <p:sldId id="1586" r:id="rId1713"/>
    <p:sldId id="1598" r:id="rId1714"/>
    <p:sldId id="1588" r:id="rId1715"/>
    <p:sldId id="1599" r:id="rId1716"/>
    <p:sldId id="1590" r:id="rId1717"/>
    <p:sldId id="1600" r:id="rId1718"/>
    <p:sldId id="546" r:id="rId1719"/>
    <p:sldId id="547" r:id="rId1720"/>
    <p:sldId id="548" r:id="rId1721"/>
    <p:sldId id="1532" r:id="rId1722"/>
    <p:sldId id="549" r:id="rId1723"/>
    <p:sldId id="1533" r:id="rId1724"/>
    <p:sldId id="550" r:id="rId1725"/>
    <p:sldId id="1534" r:id="rId1726"/>
    <p:sldId id="1028" r:id="rId1727"/>
    <p:sldId id="1029" r:id="rId1728"/>
    <p:sldId id="1030" r:id="rId1729"/>
    <p:sldId id="1372" r:id="rId1730"/>
    <p:sldId id="1031" r:id="rId1731"/>
    <p:sldId id="1373" r:id="rId1732"/>
    <p:sldId id="1032" r:id="rId1733"/>
    <p:sldId id="1374" r:id="rId1734"/>
    <p:sldId id="1033" r:id="rId1735"/>
    <p:sldId id="1375" r:id="rId1736"/>
    <p:sldId id="1034" r:id="rId1737"/>
    <p:sldId id="1376" r:id="rId1738"/>
    <p:sldId id="893" r:id="rId1739"/>
    <p:sldId id="894" r:id="rId1740"/>
    <p:sldId id="895" r:id="rId1741"/>
    <p:sldId id="1521" r:id="rId1742"/>
    <p:sldId id="896" r:id="rId1743"/>
    <p:sldId id="1522" r:id="rId1744"/>
    <p:sldId id="897" r:id="rId1745"/>
    <p:sldId id="1523" r:id="rId1746"/>
    <p:sldId id="742" r:id="rId1747"/>
    <p:sldId id="743" r:id="rId1748"/>
    <p:sldId id="744" r:id="rId1749"/>
    <p:sldId id="1516" r:id="rId1750"/>
    <p:sldId id="746" r:id="rId1751"/>
    <p:sldId id="1517" r:id="rId1752"/>
    <p:sldId id="1477" r:id="rId1753"/>
    <p:sldId id="1478" r:id="rId1754"/>
    <p:sldId id="1479" r:id="rId1755"/>
    <p:sldId id="1484" r:id="rId1756"/>
    <p:sldId id="1487" r:id="rId1757"/>
    <p:sldId id="1480" r:id="rId1758"/>
    <p:sldId id="1485" r:id="rId1759"/>
    <p:sldId id="1488" r:id="rId1760"/>
    <p:sldId id="1482" r:id="rId1761"/>
    <p:sldId id="1486" r:id="rId1762"/>
    <p:sldId id="1489" r:id="rId1763"/>
    <p:sldId id="1258" r:id="rId1764"/>
    <p:sldId id="1259" r:id="rId1765"/>
    <p:sldId id="1471" r:id="rId1766"/>
    <p:sldId id="1490" r:id="rId1767"/>
    <p:sldId id="1472" r:id="rId1768"/>
    <p:sldId id="1473" r:id="rId1769"/>
    <p:sldId id="1491" r:id="rId1770"/>
    <p:sldId id="1474" r:id="rId1771"/>
    <p:sldId id="1475" r:id="rId1772"/>
    <p:sldId id="1492" r:id="rId1773"/>
    <p:sldId id="1476" r:id="rId1774"/>
    <p:sldId id="536" r:id="rId1775"/>
    <p:sldId id="537" r:id="rId1776"/>
    <p:sldId id="538" r:id="rId1777"/>
    <p:sldId id="1458" r:id="rId1778"/>
    <p:sldId id="539" r:id="rId1779"/>
    <p:sldId id="1460" r:id="rId1780"/>
    <p:sldId id="540" r:id="rId1781"/>
    <p:sldId id="1459" r:id="rId1782"/>
    <p:sldId id="1447" r:id="rId1783"/>
    <p:sldId id="1448" r:id="rId1784"/>
    <p:sldId id="1449" r:id="rId1785"/>
    <p:sldId id="1450" r:id="rId1786"/>
    <p:sldId id="1451" r:id="rId1787"/>
    <p:sldId id="1452" r:id="rId1788"/>
    <p:sldId id="1453" r:id="rId1789"/>
    <p:sldId id="770" r:id="rId1790"/>
    <p:sldId id="771" r:id="rId1791"/>
    <p:sldId id="772" r:id="rId1792"/>
    <p:sldId id="1434" r:id="rId1793"/>
    <p:sldId id="773" r:id="rId1794"/>
    <p:sldId id="1435" r:id="rId1795"/>
    <p:sldId id="774" r:id="rId1796"/>
    <p:sldId id="1436" r:id="rId1797"/>
    <p:sldId id="822" r:id="rId1798"/>
    <p:sldId id="823" r:id="rId1799"/>
    <p:sldId id="824" r:id="rId1800"/>
    <p:sldId id="1440" r:id="rId1801"/>
    <p:sldId id="825" r:id="rId1802"/>
    <p:sldId id="1441" r:id="rId1803"/>
    <p:sldId id="826" r:id="rId1804"/>
    <p:sldId id="1442" r:id="rId1805"/>
    <p:sldId id="827" r:id="rId1806"/>
    <p:sldId id="1443" r:id="rId1807"/>
    <p:sldId id="1405" r:id="rId1808"/>
    <p:sldId id="1406" r:id="rId1809"/>
    <p:sldId id="1407" r:id="rId1810"/>
    <p:sldId id="1418" r:id="rId1811"/>
    <p:sldId id="1408" r:id="rId1812"/>
    <p:sldId id="1419" r:id="rId1813"/>
    <p:sldId id="1409" r:id="rId1814"/>
    <p:sldId id="1420" r:id="rId1815"/>
    <p:sldId id="1289" r:id="rId1816"/>
    <p:sldId id="1290" r:id="rId1817"/>
    <p:sldId id="1291" r:id="rId1818"/>
    <p:sldId id="1306" r:id="rId1819"/>
    <p:sldId id="1293" r:id="rId1820"/>
    <p:sldId id="1307" r:id="rId1821"/>
    <p:sldId id="1295" r:id="rId1822"/>
    <p:sldId id="1308" r:id="rId1823"/>
    <p:sldId id="787" r:id="rId1824"/>
    <p:sldId id="788" r:id="rId1825"/>
    <p:sldId id="789" r:id="rId1826"/>
    <p:sldId id="1343" r:id="rId1827"/>
    <p:sldId id="790" r:id="rId1828"/>
    <p:sldId id="1344" r:id="rId1829"/>
    <p:sldId id="791" r:id="rId1830"/>
    <p:sldId id="1345" r:id="rId1831"/>
    <p:sldId id="1329" r:id="rId1832"/>
    <p:sldId id="1330" r:id="rId1833"/>
    <p:sldId id="1331" r:id="rId1834"/>
    <p:sldId id="1334" r:id="rId1835"/>
    <p:sldId id="1332" r:id="rId1836"/>
    <p:sldId id="1335" r:id="rId1837"/>
    <p:sldId id="1333" r:id="rId1838"/>
    <p:sldId id="1336" r:id="rId1839"/>
    <p:sldId id="383" r:id="rId1840"/>
    <p:sldId id="384" r:id="rId1841"/>
    <p:sldId id="385" r:id="rId1842"/>
    <p:sldId id="1315" r:id="rId1843"/>
    <p:sldId id="386" r:id="rId1844"/>
    <p:sldId id="1316" r:id="rId1845"/>
    <p:sldId id="387" r:id="rId1846"/>
    <p:sldId id="1317" r:id="rId1847"/>
    <p:sldId id="388" r:id="rId1848"/>
    <p:sldId id="1318" r:id="rId1849"/>
    <p:sldId id="1281" r:id="rId1850"/>
    <p:sldId id="1282" r:id="rId1851"/>
    <p:sldId id="1283" r:id="rId1852"/>
    <p:sldId id="1303" r:id="rId1853"/>
    <p:sldId id="1285" r:id="rId1854"/>
    <p:sldId id="1304" r:id="rId1855"/>
    <p:sldId id="1287" r:id="rId1856"/>
    <p:sldId id="1305" r:id="rId1857"/>
    <p:sldId id="1040" r:id="rId1858"/>
    <p:sldId id="1041" r:id="rId1859"/>
    <p:sldId id="1042" r:id="rId1860"/>
    <p:sldId id="1300" r:id="rId1861"/>
    <p:sldId id="1043" r:id="rId1862"/>
    <p:sldId id="1301" r:id="rId1863"/>
    <p:sldId id="1044" r:id="rId1864"/>
    <p:sldId id="1302" r:id="rId1865"/>
    <p:sldId id="1269" r:id="rId1866"/>
    <p:sldId id="1217" r:id="rId1867"/>
    <p:sldId id="1218" r:id="rId1868"/>
    <p:sldId id="1270" r:id="rId1869"/>
    <p:sldId id="1219" r:id="rId1870"/>
    <p:sldId id="1274" r:id="rId1871"/>
    <p:sldId id="700" r:id="rId1872"/>
    <p:sldId id="701" r:id="rId1873"/>
    <p:sldId id="702" r:id="rId1874"/>
    <p:sldId id="1242" r:id="rId1875"/>
    <p:sldId id="703" r:id="rId1876"/>
    <p:sldId id="1243" r:id="rId1877"/>
    <p:sldId id="704" r:id="rId1878"/>
    <p:sldId id="1244" r:id="rId1879"/>
    <p:sldId id="1051" r:id="rId1880"/>
    <p:sldId id="1052" r:id="rId1881"/>
    <p:sldId id="1053" r:id="rId1882"/>
    <p:sldId id="1054" r:id="rId1883"/>
    <p:sldId id="1210" r:id="rId1884"/>
    <p:sldId id="1211" r:id="rId1885"/>
    <p:sldId id="1212" r:id="rId1886"/>
    <p:sldId id="1231" r:id="rId1887"/>
    <p:sldId id="1214" r:id="rId1888"/>
    <p:sldId id="1230" r:id="rId1889"/>
    <p:sldId id="1216" r:id="rId1890"/>
    <p:sldId id="1232" r:id="rId1891"/>
    <p:sldId id="1170" r:id="rId1892"/>
    <p:sldId id="1171" r:id="rId1893"/>
    <p:sldId id="1172" r:id="rId1894"/>
    <p:sldId id="1173" r:id="rId1895"/>
    <p:sldId id="1174" r:id="rId1896"/>
    <p:sldId id="1175" r:id="rId1897"/>
    <p:sldId id="1176" r:id="rId1898"/>
    <p:sldId id="1177" r:id="rId1899"/>
    <p:sldId id="1178" r:id="rId1900"/>
    <p:sldId id="1184" r:id="rId1901"/>
    <p:sldId id="1185" r:id="rId1902"/>
    <p:sldId id="1186" r:id="rId1903"/>
    <p:sldId id="1187" r:id="rId1904"/>
    <p:sldId id="1188" r:id="rId1905"/>
    <p:sldId id="477" r:id="rId1906"/>
    <p:sldId id="478" r:id="rId1907"/>
    <p:sldId id="479" r:id="rId1908"/>
    <p:sldId id="480" r:id="rId1909"/>
    <p:sldId id="1189" r:id="rId1910"/>
    <p:sldId id="1190" r:id="rId1911"/>
    <p:sldId id="1191" r:id="rId1912"/>
    <p:sldId id="1192" r:id="rId1913"/>
    <p:sldId id="516" r:id="rId1914"/>
    <p:sldId id="504" r:id="rId1915"/>
    <p:sldId id="505" r:id="rId1916"/>
    <p:sldId id="506" r:id="rId1917"/>
    <p:sldId id="518" r:id="rId1918"/>
    <p:sldId id="693" r:id="rId1919"/>
    <p:sldId id="694" r:id="rId1920"/>
    <p:sldId id="695" r:id="rId1921"/>
    <p:sldId id="696" r:id="rId1922"/>
    <p:sldId id="697" r:id="rId1923"/>
    <p:sldId id="698" r:id="rId1924"/>
    <p:sldId id="1100" r:id="rId1925"/>
    <p:sldId id="1101" r:id="rId1926"/>
    <p:sldId id="1102" r:id="rId1927"/>
    <p:sldId id="1103" r:id="rId1928"/>
    <p:sldId id="1104" r:id="rId1929"/>
    <p:sldId id="1162" r:id="rId1930"/>
    <p:sldId id="1163" r:id="rId1931"/>
    <p:sldId id="1164" r:id="rId1932"/>
    <p:sldId id="1167" r:id="rId1933"/>
    <p:sldId id="1165" r:id="rId1934"/>
    <p:sldId id="1168" r:id="rId1935"/>
    <p:sldId id="1166" r:id="rId1936"/>
    <p:sldId id="1169" r:id="rId1937"/>
    <p:sldId id="1161" r:id="rId1938"/>
    <p:sldId id="1156" r:id="rId1939"/>
    <p:sldId id="1157" r:id="rId1940"/>
    <p:sldId id="1158" r:id="rId1941"/>
    <p:sldId id="1159" r:id="rId1942"/>
    <p:sldId id="1160" r:id="rId1943"/>
    <p:sldId id="1146" r:id="rId1944"/>
    <p:sldId id="1147" r:id="rId1945"/>
    <p:sldId id="1148" r:id="rId1946"/>
    <p:sldId id="1149" r:id="rId1947"/>
    <p:sldId id="1150" r:id="rId1948"/>
    <p:sldId id="1133" r:id="rId1949"/>
    <p:sldId id="1134" r:id="rId1950"/>
    <p:sldId id="1135" r:id="rId1951"/>
    <p:sldId id="1136" r:id="rId1952"/>
    <p:sldId id="1137" r:id="rId1953"/>
    <p:sldId id="1121" r:id="rId1954"/>
    <p:sldId id="1122" r:id="rId1955"/>
    <p:sldId id="1123" r:id="rId1956"/>
    <p:sldId id="1124" r:id="rId1957"/>
    <p:sldId id="541" r:id="rId1958"/>
    <p:sldId id="542" r:id="rId1959"/>
    <p:sldId id="543" r:id="rId1960"/>
    <p:sldId id="544" r:id="rId1961"/>
    <p:sldId id="545" r:id="rId1962"/>
    <p:sldId id="1105" r:id="rId1963"/>
    <p:sldId id="1106" r:id="rId1964"/>
    <p:sldId id="1107" r:id="rId1965"/>
    <p:sldId id="1108" r:id="rId1966"/>
    <p:sldId id="1109" r:id="rId1967"/>
    <p:sldId id="1082" r:id="rId1968"/>
    <p:sldId id="1083" r:id="rId1969"/>
    <p:sldId id="1084" r:id="rId1970"/>
    <p:sldId id="1085" r:id="rId1971"/>
    <p:sldId id="1110" r:id="rId1972"/>
    <p:sldId id="1111" r:id="rId1973"/>
    <p:sldId id="1112" r:id="rId1974"/>
    <p:sldId id="1113" r:id="rId1975"/>
    <p:sldId id="1114" r:id="rId1976"/>
    <p:sldId id="1115" r:id="rId1977"/>
    <p:sldId id="501" r:id="rId1978"/>
    <p:sldId id="502" r:id="rId1979"/>
    <p:sldId id="503" r:id="rId1980"/>
    <p:sldId id="517" r:id="rId1981"/>
    <p:sldId id="345" r:id="rId1982"/>
    <p:sldId id="346" r:id="rId1983"/>
    <p:sldId id="347" r:id="rId1984"/>
    <p:sldId id="348" r:id="rId1985"/>
    <p:sldId id="1065" r:id="rId1986"/>
    <p:sldId id="1066" r:id="rId1987"/>
    <p:sldId id="1068" r:id="rId1988"/>
    <p:sldId id="1069" r:id="rId1989"/>
    <p:sldId id="1070" r:id="rId1990"/>
    <p:sldId id="1067" r:id="rId1991"/>
    <p:sldId id="1071" r:id="rId1992"/>
    <p:sldId id="1059" r:id="rId1993"/>
    <p:sldId id="1060" r:id="rId1994"/>
    <p:sldId id="1061" r:id="rId1995"/>
    <p:sldId id="1062" r:id="rId1996"/>
    <p:sldId id="1063" r:id="rId1997"/>
    <p:sldId id="1064" r:id="rId1998"/>
    <p:sldId id="898" r:id="rId1999"/>
    <p:sldId id="899" r:id="rId2000"/>
    <p:sldId id="900" r:id="rId2001"/>
    <p:sldId id="901" r:id="rId2002"/>
    <p:sldId id="902" r:id="rId2003"/>
    <p:sldId id="705" r:id="rId2004"/>
    <p:sldId id="706" r:id="rId2005"/>
    <p:sldId id="707" r:id="rId2006"/>
    <p:sldId id="708" r:id="rId2007"/>
    <p:sldId id="709" r:id="rId2008"/>
    <p:sldId id="792" r:id="rId2009"/>
    <p:sldId id="793" r:id="rId2010"/>
    <p:sldId id="794" r:id="rId2011"/>
    <p:sldId id="795" r:id="rId2012"/>
    <p:sldId id="796" r:id="rId2013"/>
    <p:sldId id="565" r:id="rId2014"/>
    <p:sldId id="566" r:id="rId2015"/>
    <p:sldId id="567" r:id="rId2016"/>
    <p:sldId id="568" r:id="rId2017"/>
    <p:sldId id="569" r:id="rId2018"/>
    <p:sldId id="1018" r:id="rId2019"/>
    <p:sldId id="1019" r:id="rId2020"/>
    <p:sldId id="1020" r:id="rId2021"/>
    <p:sldId id="1021" r:id="rId2022"/>
    <p:sldId id="1022" r:id="rId2023"/>
    <p:sldId id="1023" r:id="rId2024"/>
    <p:sldId id="1024" r:id="rId2025"/>
    <p:sldId id="1025" r:id="rId2026"/>
    <p:sldId id="1026" r:id="rId2027"/>
    <p:sldId id="1027" r:id="rId2028"/>
    <p:sldId id="1035" r:id="rId2029"/>
    <p:sldId id="1036" r:id="rId2030"/>
    <p:sldId id="1037" r:id="rId2031"/>
    <p:sldId id="1038" r:id="rId2032"/>
    <p:sldId id="1039" r:id="rId2033"/>
    <p:sldId id="982" r:id="rId2034"/>
    <p:sldId id="983" r:id="rId2035"/>
    <p:sldId id="984" r:id="rId2036"/>
    <p:sldId id="985" r:id="rId2037"/>
    <p:sldId id="986" r:id="rId2038"/>
    <p:sldId id="987" r:id="rId2039"/>
    <p:sldId id="937" r:id="rId2040"/>
    <p:sldId id="938" r:id="rId2041"/>
    <p:sldId id="939" r:id="rId2042"/>
    <p:sldId id="940" r:id="rId2043"/>
    <p:sldId id="941" r:id="rId2044"/>
    <p:sldId id="311" r:id="rId2045"/>
    <p:sldId id="312" r:id="rId2046"/>
    <p:sldId id="313" r:id="rId2047"/>
    <p:sldId id="955" r:id="rId2048"/>
    <p:sldId id="956" r:id="rId2049"/>
    <p:sldId id="957" r:id="rId2050"/>
    <p:sldId id="958" r:id="rId2051"/>
    <p:sldId id="959" r:id="rId2052"/>
    <p:sldId id="463" r:id="rId2053"/>
    <p:sldId id="464" r:id="rId2054"/>
    <p:sldId id="465" r:id="rId2055"/>
    <p:sldId id="466" r:id="rId2056"/>
    <p:sldId id="467" r:id="rId2057"/>
    <p:sldId id="960" r:id="rId2058"/>
    <p:sldId id="961" r:id="rId2059"/>
    <p:sldId id="962" r:id="rId2060"/>
    <p:sldId id="963" r:id="rId2061"/>
    <p:sldId id="964" r:id="rId2062"/>
    <p:sldId id="970" r:id="rId2063"/>
    <p:sldId id="971" r:id="rId2064"/>
    <p:sldId id="972" r:id="rId2065"/>
    <p:sldId id="973" r:id="rId2066"/>
    <p:sldId id="974" r:id="rId2067"/>
    <p:sldId id="494" r:id="rId2068"/>
    <p:sldId id="486" r:id="rId2069"/>
    <p:sldId id="487" r:id="rId2070"/>
    <p:sldId id="488" r:id="rId2071"/>
    <p:sldId id="778" r:id="rId2072"/>
    <p:sldId id="779" r:id="rId2073"/>
    <p:sldId id="780" r:id="rId2074"/>
    <p:sldId id="781" r:id="rId2075"/>
    <p:sldId id="782" r:id="rId2076"/>
    <p:sldId id="930" r:id="rId2077"/>
    <p:sldId id="931" r:id="rId2078"/>
    <p:sldId id="932" r:id="rId2079"/>
    <p:sldId id="933" r:id="rId2080"/>
    <p:sldId id="934" r:id="rId2081"/>
    <p:sldId id="935" r:id="rId2082"/>
    <p:sldId id="936" r:id="rId2083"/>
    <p:sldId id="656" r:id="rId2084"/>
    <p:sldId id="658" r:id="rId2085"/>
    <p:sldId id="929" r:id="rId2086"/>
    <p:sldId id="659" r:id="rId2087"/>
    <p:sldId id="660" r:id="rId2088"/>
    <p:sldId id="869" r:id="rId2089"/>
    <p:sldId id="870" r:id="rId2090"/>
    <p:sldId id="871" r:id="rId2091"/>
    <p:sldId id="872" r:id="rId2092"/>
    <p:sldId id="873" r:id="rId2093"/>
    <p:sldId id="874" r:id="rId2094"/>
    <p:sldId id="875" r:id="rId2095"/>
    <p:sldId id="876" r:id="rId2096"/>
    <p:sldId id="877" r:id="rId2097"/>
    <p:sldId id="878" r:id="rId2098"/>
    <p:sldId id="838" r:id="rId2099"/>
    <p:sldId id="839" r:id="rId2100"/>
    <p:sldId id="840" r:id="rId2101"/>
    <p:sldId id="841" r:id="rId2102"/>
    <p:sldId id="842" r:id="rId2103"/>
    <p:sldId id="833" r:id="rId2104"/>
    <p:sldId id="834" r:id="rId2105"/>
    <p:sldId id="835" r:id="rId2106"/>
    <p:sldId id="836" r:id="rId2107"/>
    <p:sldId id="837" r:id="rId2108"/>
    <p:sldId id="304" r:id="rId2109"/>
    <p:sldId id="305" r:id="rId2110"/>
    <p:sldId id="306" r:id="rId2111"/>
    <p:sldId id="307" r:id="rId2112"/>
    <p:sldId id="775" r:id="rId2113"/>
    <p:sldId id="757" r:id="rId2114"/>
    <p:sldId id="758" r:id="rId2115"/>
    <p:sldId id="759" r:id="rId2116"/>
    <p:sldId id="760" r:id="rId2117"/>
    <p:sldId id="761" r:id="rId2118"/>
    <p:sldId id="720" r:id="rId2119"/>
    <p:sldId id="721" r:id="rId2120"/>
    <p:sldId id="722" r:id="rId2121"/>
    <p:sldId id="723" r:id="rId2122"/>
    <p:sldId id="724" r:id="rId2123"/>
    <p:sldId id="725" r:id="rId2124"/>
    <p:sldId id="726" r:id="rId2125"/>
    <p:sldId id="727" r:id="rId2126"/>
    <p:sldId id="762" r:id="rId2127"/>
    <p:sldId id="763" r:id="rId2128"/>
    <p:sldId id="764" r:id="rId2129"/>
    <p:sldId id="765" r:id="rId2130"/>
    <p:sldId id="753" r:id="rId2131"/>
    <p:sldId id="754" r:id="rId2132"/>
    <p:sldId id="755" r:id="rId2133"/>
    <p:sldId id="756" r:id="rId2134"/>
    <p:sldId id="748" r:id="rId2135"/>
    <p:sldId id="749" r:id="rId2136"/>
    <p:sldId id="750" r:id="rId2137"/>
    <p:sldId id="751" r:id="rId2138"/>
    <p:sldId id="752" r:id="rId2139"/>
    <p:sldId id="420" r:id="rId2140"/>
    <p:sldId id="421" r:id="rId2141"/>
    <p:sldId id="422" r:id="rId2142"/>
    <p:sldId id="423" r:id="rId2143"/>
    <p:sldId id="424" r:id="rId2144"/>
    <p:sldId id="715" r:id="rId2145"/>
    <p:sldId id="716" r:id="rId2146"/>
    <p:sldId id="717" r:id="rId2147"/>
    <p:sldId id="718" r:id="rId2148"/>
    <p:sldId id="719" r:id="rId2149"/>
    <p:sldId id="680" r:id="rId2150"/>
    <p:sldId id="681" r:id="rId2151"/>
    <p:sldId id="682" r:id="rId2152"/>
    <p:sldId id="683" r:id="rId2153"/>
    <p:sldId id="531" r:id="rId2154"/>
    <p:sldId id="532" r:id="rId2155"/>
    <p:sldId id="533" r:id="rId2156"/>
    <p:sldId id="534" r:id="rId2157"/>
    <p:sldId id="535" r:id="rId2158"/>
    <p:sldId id="336" r:id="rId2159"/>
    <p:sldId id="337" r:id="rId2160"/>
    <p:sldId id="338" r:id="rId2161"/>
    <p:sldId id="339" r:id="rId2162"/>
    <p:sldId id="340" r:id="rId2163"/>
    <p:sldId id="473" r:id="rId2164"/>
    <p:sldId id="474" r:id="rId2165"/>
    <p:sldId id="475" r:id="rId2166"/>
    <p:sldId id="476" r:id="rId2167"/>
    <p:sldId id="481" r:id="rId2168"/>
    <p:sldId id="482" r:id="rId2169"/>
    <p:sldId id="483" r:id="rId2170"/>
    <p:sldId id="484" r:id="rId2171"/>
    <p:sldId id="485" r:id="rId2172"/>
    <p:sldId id="625" r:id="rId2173"/>
    <p:sldId id="626" r:id="rId2174"/>
    <p:sldId id="627" r:id="rId2175"/>
    <p:sldId id="628" r:id="rId2176"/>
    <p:sldId id="629" r:id="rId2177"/>
    <p:sldId id="599" r:id="rId2178"/>
    <p:sldId id="600" r:id="rId2179"/>
    <p:sldId id="601" r:id="rId2180"/>
    <p:sldId id="602" r:id="rId2181"/>
    <p:sldId id="603" r:id="rId2182"/>
    <p:sldId id="263" r:id="rId2183"/>
    <p:sldId id="264" r:id="rId2184"/>
    <p:sldId id="265" r:id="rId2185"/>
    <p:sldId id="591" r:id="rId2186"/>
    <p:sldId id="592" r:id="rId2187"/>
    <p:sldId id="593" r:id="rId2188"/>
    <p:sldId id="594" r:id="rId2189"/>
    <p:sldId id="554" r:id="rId2190"/>
    <p:sldId id="555" r:id="rId2191"/>
    <p:sldId id="556" r:id="rId2192"/>
    <p:sldId id="557" r:id="rId2193"/>
    <p:sldId id="558" r:id="rId2194"/>
    <p:sldId id="559" r:id="rId2195"/>
    <p:sldId id="369" r:id="rId2196"/>
    <p:sldId id="370" r:id="rId2197"/>
    <p:sldId id="371" r:id="rId2198"/>
    <p:sldId id="372" r:id="rId2199"/>
    <p:sldId id="399" r:id="rId2200"/>
    <p:sldId id="400" r:id="rId2201"/>
    <p:sldId id="401" r:id="rId2202"/>
    <p:sldId id="402" r:id="rId2203"/>
    <p:sldId id="403" r:id="rId2204"/>
    <p:sldId id="270" r:id="rId2205"/>
    <p:sldId id="271" r:id="rId2206"/>
    <p:sldId id="272" r:id="rId2207"/>
    <p:sldId id="273" r:id="rId2208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పల్లవి : నాకు ఆధారము నాకు ఆశ్రయము" id="{9E484C04-2DC2-4C28-A45B-E229309DE496}">
          <p14:sldIdLst>
            <p14:sldId id="3920"/>
            <p14:sldId id="3921"/>
            <p14:sldId id="3922"/>
            <p14:sldId id="3930"/>
            <p14:sldId id="3928"/>
            <p14:sldId id="3931"/>
            <p14:sldId id="3929"/>
            <p14:sldId id="3932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ుభవేళ – స్తోత్రబలి" id="{A4F46171-C7A3-48B4-9D82-17AADA062C4A}">
          <p14:sldIdLst>
            <p14:sldId id="2055"/>
            <p14:sldId id="2056"/>
            <p14:sldId id="3911"/>
            <p14:sldId id="2057"/>
            <p14:sldId id="3912"/>
            <p14:sldId id="3913"/>
            <p14:sldId id="2086"/>
            <p14:sldId id="3914"/>
            <p14:sldId id="3915"/>
            <p14:sldId id="2087"/>
            <p14:sldId id="3916"/>
            <p14:sldId id="3917"/>
            <p14:sldId id="2088"/>
            <p14:sldId id="3918"/>
            <p14:sldId id="3919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కుమ్మరి ఓ కుమ్మరి జగతుత్పత్తిదారి" id="{36C3621C-1306-47F3-A73F-D6F469793B59}">
          <p14:sldIdLst>
            <p14:sldId id="3749"/>
            <p14:sldId id="3750"/>
            <p14:sldId id="3751"/>
            <p14:sldId id="3752"/>
            <p14:sldId id="3753"/>
            <p14:sldId id="3758"/>
            <p14:sldId id="3757"/>
            <p14:sldId id="3759"/>
          </p14:sldIdLst>
        </p14:section>
        <p14:section name="Untitled Section" id="{F8C4FDE0-2447-4414-8EC1-37EB4B4D49A5}">
          <p14:sldIdLst/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పల్లవి : ఆరాధన పల్లకిలో మహారాజు యేసయ్య" id="{7FED771D-7E1A-4FE2-AA2C-5578B7CA1650}">
          <p14:sldIdLst>
            <p14:sldId id="3903"/>
            <p14:sldId id="3904"/>
            <p14:sldId id="3905"/>
            <p14:sldId id="3906"/>
            <p14:sldId id="3907"/>
            <p14:sldId id="3908"/>
            <p14:sldId id="3909"/>
            <p14:sldId id="3910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నీ ముఖము మనోహరము - నీ స్వరము మాధుర్యము" id="{9381FD71-C53E-4EA6-A08F-E9717DF187B9}">
          <p14:sldIdLst>
            <p14:sldId id="3848"/>
            <p14:sldId id="3849"/>
            <p14:sldId id="3850"/>
            <p14:sldId id="3858"/>
            <p14:sldId id="3856"/>
            <p14:sldId id="3859"/>
            <p14:sldId id="3857"/>
            <p14:sldId id="3860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కరుణ గల యేసయ్యా" id="{02253309-4CC0-4700-B8A5-0FED2857137B}">
          <p14:sldIdLst>
            <p14:sldId id="3878"/>
            <p14:sldId id="3879"/>
            <p14:sldId id="3880"/>
            <p14:sldId id="3889"/>
            <p14:sldId id="3894"/>
            <p14:sldId id="3890"/>
            <p14:sldId id="3891"/>
            <p14:sldId id="3895"/>
            <p14:sldId id="3892"/>
            <p14:sldId id="3893"/>
            <p14:sldId id="3896"/>
          </p14:sldIdLst>
        </p14:section>
        <p14:section name="నీవు లేని చోటేది యేసయ్యా" id="{85332347-511F-4375-BA77-F29E0830DA4A}">
          <p14:sldIdLst>
            <p14:sldId id="3861"/>
            <p14:sldId id="3862"/>
            <p14:sldId id="3869"/>
            <p14:sldId id="3870"/>
            <p14:sldId id="3871"/>
            <p14:sldId id="3874"/>
            <p14:sldId id="3875"/>
            <p14:sldId id="3872"/>
            <p14:sldId id="3873"/>
            <p14:sldId id="3876"/>
            <p14:sldId id="3877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3897"/>
            <p14:sldId id="3900"/>
            <p14:sldId id="3898"/>
            <p14:sldId id="3901"/>
            <p14:sldId id="3899"/>
            <p14:sldId id="3902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మహోన్నతం మహిమాన్వితం" id="{5FE9FBBD-381B-4576-A829-726DBBDCD365}">
          <p14:sldIdLst>
            <p14:sldId id="3826"/>
            <p14:sldId id="3827"/>
            <p14:sldId id="3828"/>
            <p14:sldId id="3839"/>
            <p14:sldId id="3841"/>
            <p14:sldId id="3840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842"/>
            <p14:sldId id="3843"/>
            <p14:sldId id="3407"/>
            <p14:sldId id="3411"/>
            <p14:sldId id="3412"/>
            <p14:sldId id="3408"/>
            <p14:sldId id="3844"/>
            <p14:sldId id="3845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నాదు రక్షక నీ మనసే ఉత్తమం" id="{5FE0C5E4-65BE-462F-8BEB-BA0FAACB2A2F}">
          <p14:sldIdLst>
            <p14:sldId id="3822"/>
            <p14:sldId id="3825"/>
            <p14:sldId id="3823"/>
            <p14:sldId id="3846"/>
            <p14:sldId id="3824"/>
            <p14:sldId id="3847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3819"/>
            <p14:sldId id="1119"/>
            <p14:sldId id="3820"/>
            <p14:sldId id="1120"/>
            <p14:sldId id="3821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తేజోమయా యేసయ్యా –" id="{5391AEB6-AFFC-4046-8B71-6397CEAD401B}">
          <p14:sldIdLst>
            <p14:sldId id="3790"/>
            <p14:sldId id="3791"/>
            <p14:sldId id="3796"/>
            <p14:sldId id="3798"/>
            <p14:sldId id="3797"/>
            <p14:sldId id="3799"/>
          </p14:sldIdLst>
        </p14:section>
        <p14:section name="జగములనేలే పరిపాలక" id="{AEFFC120-1FBA-455D-8726-B5753787FF8F}">
          <p14:sldIdLst>
            <p14:sldId id="3784"/>
            <p14:sldId id="3785"/>
            <p14:sldId id="3800"/>
            <p14:sldId id="3801"/>
            <p14:sldId id="3802"/>
            <p14:sldId id="3806"/>
            <p14:sldId id="3805"/>
            <p14:sldId id="3803"/>
            <p14:sldId id="3804"/>
            <p14:sldId id="3807"/>
            <p14:sldId id="3808"/>
          </p14:sldIdLst>
        </p14:section>
        <p14:section name="చాలునయా చాలునయా" id="{658FEE01-499B-46AF-BDC7-7AFD7AEF8B65}">
          <p14:sldIdLst>
            <p14:sldId id="3778"/>
            <p14:sldId id="3779"/>
            <p14:sldId id="3809"/>
            <p14:sldId id="3810"/>
            <p14:sldId id="3811"/>
            <p14:sldId id="3814"/>
            <p14:sldId id="3815"/>
            <p14:sldId id="3812"/>
            <p14:sldId id="3813"/>
            <p14:sldId id="3816"/>
            <p14:sldId id="3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నీ మాట జీవముగలదయ్యా యేసయ్యా" id="{4E0C9CC5-B286-4E19-8A33-E2E723DD4A38}">
          <p14:sldIdLst>
            <p14:sldId id="3765"/>
            <p14:sldId id="3766"/>
            <p14:sldId id="3767"/>
            <p14:sldId id="3768"/>
            <p14:sldId id="3773"/>
            <p14:sldId id="3774"/>
            <p14:sldId id="3775"/>
            <p14:sldId id="3776"/>
            <p14:sldId id="3777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760"/>
            <p14:sldId id="3518"/>
            <p14:sldId id="3761"/>
            <p14:sldId id="3762"/>
            <p14:sldId id="3519"/>
            <p14:sldId id="3763"/>
            <p14:sldId id="376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ఒక ఆశ ఉందయ్యా నా కోరిక తీర్చయ్యా" id="{CCFAA0CB-A59A-4DE2-9B91-3DAA246246C4}">
          <p14:sldIdLst>
            <p14:sldId id="3738"/>
            <p14:sldId id="3739"/>
            <p14:sldId id="3740"/>
            <p14:sldId id="3746"/>
            <p14:sldId id="3744"/>
            <p14:sldId id="3747"/>
            <p14:sldId id="3745"/>
            <p14:sldId id="3748"/>
          </p14:sldIdLst>
        </p14:section>
        <p14:section name="తేజోమయా యేసయ్యా" id="{932333F4-7139-4CFC-8979-3F363BBC0D92}">
          <p14:sldIdLst>
            <p14:sldId id="3726"/>
            <p14:sldId id="3727"/>
            <p14:sldId id="3728"/>
            <p14:sldId id="3736"/>
            <p14:sldId id="3735"/>
            <p14:sldId id="3737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06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071" autoAdjust="0"/>
    <p:restoredTop sz="96323" autoAdjust="0"/>
  </p:normalViewPr>
  <p:slideViewPr>
    <p:cSldViewPr snapToGrid="0" showGuides="1">
      <p:cViewPr>
        <p:scale>
          <a:sx n="66" d="100"/>
          <a:sy n="66" d="100"/>
        </p:scale>
        <p:origin x="966" y="612"/>
      </p:cViewPr>
      <p:guideLst>
        <p:guide pos="5106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5.xml"/><Relationship Id="rId170" Type="http://schemas.openxmlformats.org/officeDocument/2006/relationships/slide" Target="slides/slide148.xml"/><Relationship Id="rId987" Type="http://schemas.openxmlformats.org/officeDocument/2006/relationships/slide" Target="slides/slide965.xml"/><Relationship Id="rId847" Type="http://schemas.openxmlformats.org/officeDocument/2006/relationships/slide" Target="slides/slide825.xml"/><Relationship Id="rId1477" Type="http://schemas.openxmlformats.org/officeDocument/2006/relationships/slide" Target="slides/slide1455.xml"/><Relationship Id="rId1684" Type="http://schemas.openxmlformats.org/officeDocument/2006/relationships/slide" Target="slides/slide1662.xml"/><Relationship Id="rId1891" Type="http://schemas.openxmlformats.org/officeDocument/2006/relationships/slide" Target="slides/slide1869.xml"/><Relationship Id="rId707" Type="http://schemas.openxmlformats.org/officeDocument/2006/relationships/slide" Target="slides/slide685.xml"/><Relationship Id="rId914" Type="http://schemas.openxmlformats.org/officeDocument/2006/relationships/slide" Target="slides/slide892.xml"/><Relationship Id="rId1337" Type="http://schemas.openxmlformats.org/officeDocument/2006/relationships/slide" Target="slides/slide1315.xml"/><Relationship Id="rId1544" Type="http://schemas.openxmlformats.org/officeDocument/2006/relationships/slide" Target="slides/slide1522.xml"/><Relationship Id="rId1751" Type="http://schemas.openxmlformats.org/officeDocument/2006/relationships/slide" Target="slides/slide1729.xml"/><Relationship Id="rId43" Type="http://schemas.openxmlformats.org/officeDocument/2006/relationships/slide" Target="slides/slide21.xml"/><Relationship Id="rId1404" Type="http://schemas.openxmlformats.org/officeDocument/2006/relationships/slide" Target="slides/slide1382.xml"/><Relationship Id="rId1611" Type="http://schemas.openxmlformats.org/officeDocument/2006/relationships/slide" Target="slides/slide1589.xml"/><Relationship Id="rId497" Type="http://schemas.openxmlformats.org/officeDocument/2006/relationships/slide" Target="slides/slide475.xml"/><Relationship Id="rId2178" Type="http://schemas.openxmlformats.org/officeDocument/2006/relationships/slide" Target="slides/slide2156.xml"/><Relationship Id="rId357" Type="http://schemas.openxmlformats.org/officeDocument/2006/relationships/slide" Target="slides/slide335.xml"/><Relationship Id="rId1194" Type="http://schemas.openxmlformats.org/officeDocument/2006/relationships/slide" Target="slides/slide1172.xml"/><Relationship Id="rId2038" Type="http://schemas.openxmlformats.org/officeDocument/2006/relationships/slide" Target="slides/slide2016.xml"/><Relationship Id="rId217" Type="http://schemas.openxmlformats.org/officeDocument/2006/relationships/slide" Target="slides/slide195.xml"/><Relationship Id="rId564" Type="http://schemas.openxmlformats.org/officeDocument/2006/relationships/slide" Target="slides/slide542.xml"/><Relationship Id="rId771" Type="http://schemas.openxmlformats.org/officeDocument/2006/relationships/slide" Target="slides/slide749.xml"/><Relationship Id="rId424" Type="http://schemas.openxmlformats.org/officeDocument/2006/relationships/slide" Target="slides/slide402.xml"/><Relationship Id="rId631" Type="http://schemas.openxmlformats.org/officeDocument/2006/relationships/slide" Target="slides/slide609.xml"/><Relationship Id="rId1054" Type="http://schemas.openxmlformats.org/officeDocument/2006/relationships/slide" Target="slides/slide1032.xml"/><Relationship Id="rId1261" Type="http://schemas.openxmlformats.org/officeDocument/2006/relationships/slide" Target="slides/slide1239.xml"/><Relationship Id="rId2105" Type="http://schemas.openxmlformats.org/officeDocument/2006/relationships/slide" Target="slides/slide2083.xml"/><Relationship Id="rId1121" Type="http://schemas.openxmlformats.org/officeDocument/2006/relationships/slide" Target="slides/slide1099.xml"/><Relationship Id="rId1938" Type="http://schemas.openxmlformats.org/officeDocument/2006/relationships/slide" Target="slides/slide1916.xml"/><Relationship Id="rId281" Type="http://schemas.openxmlformats.org/officeDocument/2006/relationships/slide" Target="slides/slide259.xml"/><Relationship Id="rId141" Type="http://schemas.openxmlformats.org/officeDocument/2006/relationships/slide" Target="slides/slide119.xml"/><Relationship Id="rId7" Type="http://schemas.openxmlformats.org/officeDocument/2006/relationships/slideMaster" Target="slideMasters/slideMaster7.xml"/><Relationship Id="rId958" Type="http://schemas.openxmlformats.org/officeDocument/2006/relationships/slide" Target="slides/slide936.xml"/><Relationship Id="rId1588" Type="http://schemas.openxmlformats.org/officeDocument/2006/relationships/slide" Target="slides/slide1566.xml"/><Relationship Id="rId1795" Type="http://schemas.openxmlformats.org/officeDocument/2006/relationships/slide" Target="slides/slide1773.xml"/><Relationship Id="rId87" Type="http://schemas.openxmlformats.org/officeDocument/2006/relationships/slide" Target="slides/slide65.xml"/><Relationship Id="rId818" Type="http://schemas.openxmlformats.org/officeDocument/2006/relationships/slide" Target="slides/slide796.xml"/><Relationship Id="rId1448" Type="http://schemas.openxmlformats.org/officeDocument/2006/relationships/slide" Target="slides/slide1426.xml"/><Relationship Id="rId1655" Type="http://schemas.openxmlformats.org/officeDocument/2006/relationships/slide" Target="slides/slide1633.xml"/><Relationship Id="rId1308" Type="http://schemas.openxmlformats.org/officeDocument/2006/relationships/slide" Target="slides/slide1286.xml"/><Relationship Id="rId1862" Type="http://schemas.openxmlformats.org/officeDocument/2006/relationships/slide" Target="slides/slide1840.xml"/><Relationship Id="rId1515" Type="http://schemas.openxmlformats.org/officeDocument/2006/relationships/slide" Target="slides/slide1493.xml"/><Relationship Id="rId1722" Type="http://schemas.openxmlformats.org/officeDocument/2006/relationships/slide" Target="slides/slide1700.xml"/><Relationship Id="rId14" Type="http://schemas.openxmlformats.org/officeDocument/2006/relationships/slideMaster" Target="slideMasters/slideMaster14.xml"/><Relationship Id="rId468" Type="http://schemas.openxmlformats.org/officeDocument/2006/relationships/slide" Target="slides/slide446.xml"/><Relationship Id="rId675" Type="http://schemas.openxmlformats.org/officeDocument/2006/relationships/slide" Target="slides/slide653.xml"/><Relationship Id="rId882" Type="http://schemas.openxmlformats.org/officeDocument/2006/relationships/slide" Target="slides/slide860.xml"/><Relationship Id="rId1098" Type="http://schemas.openxmlformats.org/officeDocument/2006/relationships/slide" Target="slides/slide1076.xml"/><Relationship Id="rId2149" Type="http://schemas.openxmlformats.org/officeDocument/2006/relationships/slide" Target="slides/slide2127.xml"/><Relationship Id="rId328" Type="http://schemas.openxmlformats.org/officeDocument/2006/relationships/slide" Target="slides/slide306.xml"/><Relationship Id="rId535" Type="http://schemas.openxmlformats.org/officeDocument/2006/relationships/slide" Target="slides/slide513.xml"/><Relationship Id="rId742" Type="http://schemas.openxmlformats.org/officeDocument/2006/relationships/slide" Target="slides/slide720.xml"/><Relationship Id="rId1165" Type="http://schemas.openxmlformats.org/officeDocument/2006/relationships/slide" Target="slides/slide1143.xml"/><Relationship Id="rId1372" Type="http://schemas.openxmlformats.org/officeDocument/2006/relationships/slide" Target="slides/slide1350.xml"/><Relationship Id="rId2009" Type="http://schemas.openxmlformats.org/officeDocument/2006/relationships/slide" Target="slides/slide1987.xml"/><Relationship Id="rId602" Type="http://schemas.openxmlformats.org/officeDocument/2006/relationships/slide" Target="slides/slide580.xml"/><Relationship Id="rId1025" Type="http://schemas.openxmlformats.org/officeDocument/2006/relationships/slide" Target="slides/slide1003.xml"/><Relationship Id="rId1232" Type="http://schemas.openxmlformats.org/officeDocument/2006/relationships/slide" Target="slides/slide1210.xml"/><Relationship Id="rId185" Type="http://schemas.openxmlformats.org/officeDocument/2006/relationships/slide" Target="slides/slide163.xml"/><Relationship Id="rId1909" Type="http://schemas.openxmlformats.org/officeDocument/2006/relationships/slide" Target="slides/slide1887.xml"/><Relationship Id="rId392" Type="http://schemas.openxmlformats.org/officeDocument/2006/relationships/slide" Target="slides/slide370.xml"/><Relationship Id="rId2073" Type="http://schemas.openxmlformats.org/officeDocument/2006/relationships/slide" Target="slides/slide2051.xml"/><Relationship Id="rId252" Type="http://schemas.openxmlformats.org/officeDocument/2006/relationships/slide" Target="slides/slide230.xml"/><Relationship Id="rId2140" Type="http://schemas.openxmlformats.org/officeDocument/2006/relationships/slide" Target="slides/slide2118.xml"/><Relationship Id="rId112" Type="http://schemas.openxmlformats.org/officeDocument/2006/relationships/slide" Target="slides/slide90.xml"/><Relationship Id="rId1699" Type="http://schemas.openxmlformats.org/officeDocument/2006/relationships/slide" Target="slides/slide1677.xml"/><Relationship Id="rId2000" Type="http://schemas.openxmlformats.org/officeDocument/2006/relationships/slide" Target="slides/slide1978.xml"/><Relationship Id="rId929" Type="http://schemas.openxmlformats.org/officeDocument/2006/relationships/slide" Target="slides/slide907.xml"/><Relationship Id="rId1559" Type="http://schemas.openxmlformats.org/officeDocument/2006/relationships/slide" Target="slides/slide1537.xml"/><Relationship Id="rId1766" Type="http://schemas.openxmlformats.org/officeDocument/2006/relationships/slide" Target="slides/slide1744.xml"/><Relationship Id="rId1973" Type="http://schemas.openxmlformats.org/officeDocument/2006/relationships/slide" Target="slides/slide1951.xml"/><Relationship Id="rId58" Type="http://schemas.openxmlformats.org/officeDocument/2006/relationships/slide" Target="slides/slide36.xml"/><Relationship Id="rId1419" Type="http://schemas.openxmlformats.org/officeDocument/2006/relationships/slide" Target="slides/slide1397.xml"/><Relationship Id="rId1626" Type="http://schemas.openxmlformats.org/officeDocument/2006/relationships/slide" Target="slides/slide1604.xml"/><Relationship Id="rId1833" Type="http://schemas.openxmlformats.org/officeDocument/2006/relationships/slide" Target="slides/slide1811.xml"/><Relationship Id="rId1900" Type="http://schemas.openxmlformats.org/officeDocument/2006/relationships/slide" Target="slides/slide1878.xml"/><Relationship Id="rId579" Type="http://schemas.openxmlformats.org/officeDocument/2006/relationships/slide" Target="slides/slide557.xml"/><Relationship Id="rId786" Type="http://schemas.openxmlformats.org/officeDocument/2006/relationships/slide" Target="slides/slide764.xml"/><Relationship Id="rId993" Type="http://schemas.openxmlformats.org/officeDocument/2006/relationships/slide" Target="slides/slide971.xml"/><Relationship Id="rId439" Type="http://schemas.openxmlformats.org/officeDocument/2006/relationships/slide" Target="slides/slide417.xml"/><Relationship Id="rId646" Type="http://schemas.openxmlformats.org/officeDocument/2006/relationships/slide" Target="slides/slide624.xml"/><Relationship Id="rId1069" Type="http://schemas.openxmlformats.org/officeDocument/2006/relationships/slide" Target="slides/slide1047.xml"/><Relationship Id="rId1276" Type="http://schemas.openxmlformats.org/officeDocument/2006/relationships/slide" Target="slides/slide1254.xml"/><Relationship Id="rId1483" Type="http://schemas.openxmlformats.org/officeDocument/2006/relationships/slide" Target="slides/slide1461.xml"/><Relationship Id="rId506" Type="http://schemas.openxmlformats.org/officeDocument/2006/relationships/slide" Target="slides/slide484.xml"/><Relationship Id="rId853" Type="http://schemas.openxmlformats.org/officeDocument/2006/relationships/slide" Target="slides/slide831.xml"/><Relationship Id="rId1136" Type="http://schemas.openxmlformats.org/officeDocument/2006/relationships/slide" Target="slides/slide1114.xml"/><Relationship Id="rId1690" Type="http://schemas.openxmlformats.org/officeDocument/2006/relationships/slide" Target="slides/slide1668.xml"/><Relationship Id="rId713" Type="http://schemas.openxmlformats.org/officeDocument/2006/relationships/slide" Target="slides/slide691.xml"/><Relationship Id="rId920" Type="http://schemas.openxmlformats.org/officeDocument/2006/relationships/slide" Target="slides/slide898.xml"/><Relationship Id="rId1343" Type="http://schemas.openxmlformats.org/officeDocument/2006/relationships/slide" Target="slides/slide1321.xml"/><Relationship Id="rId1550" Type="http://schemas.openxmlformats.org/officeDocument/2006/relationships/slide" Target="slides/slide1528.xml"/><Relationship Id="rId1648" Type="http://schemas.openxmlformats.org/officeDocument/2006/relationships/slide" Target="slides/slide1626.xml"/><Relationship Id="rId1203" Type="http://schemas.openxmlformats.org/officeDocument/2006/relationships/slide" Target="slides/slide1181.xml"/><Relationship Id="rId1410" Type="http://schemas.openxmlformats.org/officeDocument/2006/relationships/slide" Target="slides/slide1388.xml"/><Relationship Id="rId1508" Type="http://schemas.openxmlformats.org/officeDocument/2006/relationships/slide" Target="slides/slide1486.xml"/><Relationship Id="rId1855" Type="http://schemas.openxmlformats.org/officeDocument/2006/relationships/slide" Target="slides/slide1833.xml"/><Relationship Id="rId1715" Type="http://schemas.openxmlformats.org/officeDocument/2006/relationships/slide" Target="slides/slide1693.xml"/><Relationship Id="rId1922" Type="http://schemas.openxmlformats.org/officeDocument/2006/relationships/slide" Target="slides/slide1900.xml"/><Relationship Id="rId296" Type="http://schemas.openxmlformats.org/officeDocument/2006/relationships/slide" Target="slides/slide274.xml"/><Relationship Id="rId2184" Type="http://schemas.openxmlformats.org/officeDocument/2006/relationships/slide" Target="slides/slide2162.xml"/><Relationship Id="rId156" Type="http://schemas.openxmlformats.org/officeDocument/2006/relationships/slide" Target="slides/slide134.xml"/><Relationship Id="rId363" Type="http://schemas.openxmlformats.org/officeDocument/2006/relationships/slide" Target="slides/slide341.xml"/><Relationship Id="rId570" Type="http://schemas.openxmlformats.org/officeDocument/2006/relationships/slide" Target="slides/slide548.xml"/><Relationship Id="rId2044" Type="http://schemas.openxmlformats.org/officeDocument/2006/relationships/slide" Target="slides/slide2022.xml"/><Relationship Id="rId223" Type="http://schemas.openxmlformats.org/officeDocument/2006/relationships/slide" Target="slides/slide201.xml"/><Relationship Id="rId430" Type="http://schemas.openxmlformats.org/officeDocument/2006/relationships/slide" Target="slides/slide408.xml"/><Relationship Id="rId668" Type="http://schemas.openxmlformats.org/officeDocument/2006/relationships/slide" Target="slides/slide646.xml"/><Relationship Id="rId875" Type="http://schemas.openxmlformats.org/officeDocument/2006/relationships/slide" Target="slides/slide853.xml"/><Relationship Id="rId1060" Type="http://schemas.openxmlformats.org/officeDocument/2006/relationships/slide" Target="slides/slide1038.xml"/><Relationship Id="rId1298" Type="http://schemas.openxmlformats.org/officeDocument/2006/relationships/slide" Target="slides/slide1276.xml"/><Relationship Id="rId2111" Type="http://schemas.openxmlformats.org/officeDocument/2006/relationships/slide" Target="slides/slide2089.xml"/><Relationship Id="rId528" Type="http://schemas.openxmlformats.org/officeDocument/2006/relationships/slide" Target="slides/slide506.xml"/><Relationship Id="rId735" Type="http://schemas.openxmlformats.org/officeDocument/2006/relationships/slide" Target="slides/slide713.xml"/><Relationship Id="rId942" Type="http://schemas.openxmlformats.org/officeDocument/2006/relationships/slide" Target="slides/slide920.xml"/><Relationship Id="rId1158" Type="http://schemas.openxmlformats.org/officeDocument/2006/relationships/slide" Target="slides/slide1136.xml"/><Relationship Id="rId1365" Type="http://schemas.openxmlformats.org/officeDocument/2006/relationships/slide" Target="slides/slide1343.xml"/><Relationship Id="rId1572" Type="http://schemas.openxmlformats.org/officeDocument/2006/relationships/slide" Target="slides/slide1550.xml"/><Relationship Id="rId2209" Type="http://schemas.openxmlformats.org/officeDocument/2006/relationships/notesMaster" Target="notesMasters/notesMaster1.xml"/><Relationship Id="rId1018" Type="http://schemas.openxmlformats.org/officeDocument/2006/relationships/slide" Target="slides/slide996.xml"/><Relationship Id="rId1225" Type="http://schemas.openxmlformats.org/officeDocument/2006/relationships/slide" Target="slides/slide1203.xml"/><Relationship Id="rId1432" Type="http://schemas.openxmlformats.org/officeDocument/2006/relationships/slide" Target="slides/slide1410.xml"/><Relationship Id="rId1877" Type="http://schemas.openxmlformats.org/officeDocument/2006/relationships/slide" Target="slides/slide1855.xml"/><Relationship Id="rId71" Type="http://schemas.openxmlformats.org/officeDocument/2006/relationships/slide" Target="slides/slide49.xml"/><Relationship Id="rId802" Type="http://schemas.openxmlformats.org/officeDocument/2006/relationships/slide" Target="slides/slide780.xml"/><Relationship Id="rId1737" Type="http://schemas.openxmlformats.org/officeDocument/2006/relationships/slide" Target="slides/slide1715.xml"/><Relationship Id="rId1944" Type="http://schemas.openxmlformats.org/officeDocument/2006/relationships/slide" Target="slides/slide1922.xml"/><Relationship Id="rId29" Type="http://schemas.openxmlformats.org/officeDocument/2006/relationships/slide" Target="slides/slide7.xml"/><Relationship Id="rId178" Type="http://schemas.openxmlformats.org/officeDocument/2006/relationships/slide" Target="slides/slide156.xml"/><Relationship Id="rId1804" Type="http://schemas.openxmlformats.org/officeDocument/2006/relationships/slide" Target="slides/slide1782.xml"/><Relationship Id="rId385" Type="http://schemas.openxmlformats.org/officeDocument/2006/relationships/slide" Target="slides/slide363.xml"/><Relationship Id="rId592" Type="http://schemas.openxmlformats.org/officeDocument/2006/relationships/slide" Target="slides/slide570.xml"/><Relationship Id="rId2066" Type="http://schemas.openxmlformats.org/officeDocument/2006/relationships/slide" Target="slides/slide2044.xml"/><Relationship Id="rId245" Type="http://schemas.openxmlformats.org/officeDocument/2006/relationships/slide" Target="slides/slide223.xml"/><Relationship Id="rId452" Type="http://schemas.openxmlformats.org/officeDocument/2006/relationships/slide" Target="slides/slide430.xml"/><Relationship Id="rId897" Type="http://schemas.openxmlformats.org/officeDocument/2006/relationships/slide" Target="slides/slide875.xml"/><Relationship Id="rId1082" Type="http://schemas.openxmlformats.org/officeDocument/2006/relationships/slide" Target="slides/slide1060.xml"/><Relationship Id="rId2133" Type="http://schemas.openxmlformats.org/officeDocument/2006/relationships/slide" Target="slides/slide2111.xml"/><Relationship Id="rId105" Type="http://schemas.openxmlformats.org/officeDocument/2006/relationships/slide" Target="slides/slide83.xml"/><Relationship Id="rId312" Type="http://schemas.openxmlformats.org/officeDocument/2006/relationships/slide" Target="slides/slide290.xml"/><Relationship Id="rId757" Type="http://schemas.openxmlformats.org/officeDocument/2006/relationships/slide" Target="slides/slide735.xml"/><Relationship Id="rId964" Type="http://schemas.openxmlformats.org/officeDocument/2006/relationships/slide" Target="slides/slide942.xml"/><Relationship Id="rId1387" Type="http://schemas.openxmlformats.org/officeDocument/2006/relationships/slide" Target="slides/slide1365.xml"/><Relationship Id="rId1594" Type="http://schemas.openxmlformats.org/officeDocument/2006/relationships/slide" Target="slides/slide1572.xml"/><Relationship Id="rId2200" Type="http://schemas.openxmlformats.org/officeDocument/2006/relationships/slide" Target="slides/slide2178.xml"/><Relationship Id="rId93" Type="http://schemas.openxmlformats.org/officeDocument/2006/relationships/slide" Target="slides/slide71.xml"/><Relationship Id="rId617" Type="http://schemas.openxmlformats.org/officeDocument/2006/relationships/slide" Target="slides/slide595.xml"/><Relationship Id="rId824" Type="http://schemas.openxmlformats.org/officeDocument/2006/relationships/slide" Target="slides/slide802.xml"/><Relationship Id="rId1247" Type="http://schemas.openxmlformats.org/officeDocument/2006/relationships/slide" Target="slides/slide1225.xml"/><Relationship Id="rId1454" Type="http://schemas.openxmlformats.org/officeDocument/2006/relationships/slide" Target="slides/slide1432.xml"/><Relationship Id="rId1661" Type="http://schemas.openxmlformats.org/officeDocument/2006/relationships/slide" Target="slides/slide1639.xml"/><Relationship Id="rId1899" Type="http://schemas.openxmlformats.org/officeDocument/2006/relationships/slide" Target="slides/slide1877.xml"/><Relationship Id="rId1107" Type="http://schemas.openxmlformats.org/officeDocument/2006/relationships/slide" Target="slides/slide1085.xml"/><Relationship Id="rId1314" Type="http://schemas.openxmlformats.org/officeDocument/2006/relationships/slide" Target="slides/slide1292.xml"/><Relationship Id="rId1521" Type="http://schemas.openxmlformats.org/officeDocument/2006/relationships/slide" Target="slides/slide1499.xml"/><Relationship Id="rId1759" Type="http://schemas.openxmlformats.org/officeDocument/2006/relationships/slide" Target="slides/slide1737.xml"/><Relationship Id="rId1966" Type="http://schemas.openxmlformats.org/officeDocument/2006/relationships/slide" Target="slides/slide1944.xml"/><Relationship Id="rId1619" Type="http://schemas.openxmlformats.org/officeDocument/2006/relationships/slide" Target="slides/slide1597.xml"/><Relationship Id="rId1826" Type="http://schemas.openxmlformats.org/officeDocument/2006/relationships/slide" Target="slides/slide1804.xml"/><Relationship Id="rId20" Type="http://schemas.openxmlformats.org/officeDocument/2006/relationships/slideMaster" Target="slideMasters/slideMaster20.xml"/><Relationship Id="rId2088" Type="http://schemas.openxmlformats.org/officeDocument/2006/relationships/slide" Target="slides/slide2066.xml"/><Relationship Id="rId267" Type="http://schemas.openxmlformats.org/officeDocument/2006/relationships/slide" Target="slides/slide245.xml"/><Relationship Id="rId474" Type="http://schemas.openxmlformats.org/officeDocument/2006/relationships/slide" Target="slides/slide452.xml"/><Relationship Id="rId2155" Type="http://schemas.openxmlformats.org/officeDocument/2006/relationships/slide" Target="slides/slide2133.xml"/><Relationship Id="rId127" Type="http://schemas.openxmlformats.org/officeDocument/2006/relationships/slide" Target="slides/slide105.xml"/><Relationship Id="rId681" Type="http://schemas.openxmlformats.org/officeDocument/2006/relationships/slide" Target="slides/slide659.xml"/><Relationship Id="rId779" Type="http://schemas.openxmlformats.org/officeDocument/2006/relationships/slide" Target="slides/slide757.xml"/><Relationship Id="rId986" Type="http://schemas.openxmlformats.org/officeDocument/2006/relationships/slide" Target="slides/slide964.xml"/><Relationship Id="rId334" Type="http://schemas.openxmlformats.org/officeDocument/2006/relationships/slide" Target="slides/slide312.xml"/><Relationship Id="rId541" Type="http://schemas.openxmlformats.org/officeDocument/2006/relationships/slide" Target="slides/slide519.xml"/><Relationship Id="rId639" Type="http://schemas.openxmlformats.org/officeDocument/2006/relationships/slide" Target="slides/slide617.xml"/><Relationship Id="rId1171" Type="http://schemas.openxmlformats.org/officeDocument/2006/relationships/slide" Target="slides/slide1149.xml"/><Relationship Id="rId1269" Type="http://schemas.openxmlformats.org/officeDocument/2006/relationships/slide" Target="slides/slide1247.xml"/><Relationship Id="rId1476" Type="http://schemas.openxmlformats.org/officeDocument/2006/relationships/slide" Target="slides/slide1454.xml"/><Relationship Id="rId2015" Type="http://schemas.openxmlformats.org/officeDocument/2006/relationships/slide" Target="slides/slide1993.xml"/><Relationship Id="rId401" Type="http://schemas.openxmlformats.org/officeDocument/2006/relationships/slide" Target="slides/slide379.xml"/><Relationship Id="rId846" Type="http://schemas.openxmlformats.org/officeDocument/2006/relationships/slide" Target="slides/slide824.xml"/><Relationship Id="rId1031" Type="http://schemas.openxmlformats.org/officeDocument/2006/relationships/slide" Target="slides/slide1009.xml"/><Relationship Id="rId1129" Type="http://schemas.openxmlformats.org/officeDocument/2006/relationships/slide" Target="slides/slide1107.xml"/><Relationship Id="rId1683" Type="http://schemas.openxmlformats.org/officeDocument/2006/relationships/slide" Target="slides/slide1661.xml"/><Relationship Id="rId1890" Type="http://schemas.openxmlformats.org/officeDocument/2006/relationships/slide" Target="slides/slide1868.xml"/><Relationship Id="rId1988" Type="http://schemas.openxmlformats.org/officeDocument/2006/relationships/slide" Target="slides/slide1966.xml"/><Relationship Id="rId706" Type="http://schemas.openxmlformats.org/officeDocument/2006/relationships/slide" Target="slides/slide684.xml"/><Relationship Id="rId913" Type="http://schemas.openxmlformats.org/officeDocument/2006/relationships/slide" Target="slides/slide891.xml"/><Relationship Id="rId1336" Type="http://schemas.openxmlformats.org/officeDocument/2006/relationships/slide" Target="slides/slide1314.xml"/><Relationship Id="rId1543" Type="http://schemas.openxmlformats.org/officeDocument/2006/relationships/slide" Target="slides/slide1521.xml"/><Relationship Id="rId1750" Type="http://schemas.openxmlformats.org/officeDocument/2006/relationships/slide" Target="slides/slide1728.xml"/><Relationship Id="rId42" Type="http://schemas.openxmlformats.org/officeDocument/2006/relationships/slide" Target="slides/slide20.xml"/><Relationship Id="rId1403" Type="http://schemas.openxmlformats.org/officeDocument/2006/relationships/slide" Target="slides/slide1381.xml"/><Relationship Id="rId1610" Type="http://schemas.openxmlformats.org/officeDocument/2006/relationships/slide" Target="slides/slide1588.xml"/><Relationship Id="rId1848" Type="http://schemas.openxmlformats.org/officeDocument/2006/relationships/slide" Target="slides/slide1826.xml"/><Relationship Id="rId191" Type="http://schemas.openxmlformats.org/officeDocument/2006/relationships/slide" Target="slides/slide169.xml"/><Relationship Id="rId1708" Type="http://schemas.openxmlformats.org/officeDocument/2006/relationships/slide" Target="slides/slide1686.xml"/><Relationship Id="rId1915" Type="http://schemas.openxmlformats.org/officeDocument/2006/relationships/slide" Target="slides/slide1893.xml"/><Relationship Id="rId289" Type="http://schemas.openxmlformats.org/officeDocument/2006/relationships/slide" Target="slides/slide267.xml"/><Relationship Id="rId496" Type="http://schemas.openxmlformats.org/officeDocument/2006/relationships/slide" Target="slides/slide474.xml"/><Relationship Id="rId2177" Type="http://schemas.openxmlformats.org/officeDocument/2006/relationships/slide" Target="slides/slide2155.xml"/><Relationship Id="rId149" Type="http://schemas.openxmlformats.org/officeDocument/2006/relationships/slide" Target="slides/slide127.xml"/><Relationship Id="rId356" Type="http://schemas.openxmlformats.org/officeDocument/2006/relationships/slide" Target="slides/slide334.xml"/><Relationship Id="rId563" Type="http://schemas.openxmlformats.org/officeDocument/2006/relationships/slide" Target="slides/slide541.xml"/><Relationship Id="rId770" Type="http://schemas.openxmlformats.org/officeDocument/2006/relationships/slide" Target="slides/slide748.xml"/><Relationship Id="rId1193" Type="http://schemas.openxmlformats.org/officeDocument/2006/relationships/slide" Target="slides/slide1171.xml"/><Relationship Id="rId2037" Type="http://schemas.openxmlformats.org/officeDocument/2006/relationships/slide" Target="slides/slide2015.xml"/><Relationship Id="rId216" Type="http://schemas.openxmlformats.org/officeDocument/2006/relationships/slide" Target="slides/slide194.xml"/><Relationship Id="rId423" Type="http://schemas.openxmlformats.org/officeDocument/2006/relationships/slide" Target="slides/slide401.xml"/><Relationship Id="rId868" Type="http://schemas.openxmlformats.org/officeDocument/2006/relationships/slide" Target="slides/slide846.xml"/><Relationship Id="rId1053" Type="http://schemas.openxmlformats.org/officeDocument/2006/relationships/slide" Target="slides/slide1031.xml"/><Relationship Id="rId1260" Type="http://schemas.openxmlformats.org/officeDocument/2006/relationships/slide" Target="slides/slide1238.xml"/><Relationship Id="rId1498" Type="http://schemas.openxmlformats.org/officeDocument/2006/relationships/slide" Target="slides/slide1476.xml"/><Relationship Id="rId2104" Type="http://schemas.openxmlformats.org/officeDocument/2006/relationships/slide" Target="slides/slide2082.xml"/><Relationship Id="rId630" Type="http://schemas.openxmlformats.org/officeDocument/2006/relationships/slide" Target="slides/slide608.xml"/><Relationship Id="rId728" Type="http://schemas.openxmlformats.org/officeDocument/2006/relationships/slide" Target="slides/slide706.xml"/><Relationship Id="rId935" Type="http://schemas.openxmlformats.org/officeDocument/2006/relationships/slide" Target="slides/slide913.xml"/><Relationship Id="rId1358" Type="http://schemas.openxmlformats.org/officeDocument/2006/relationships/slide" Target="slides/slide1336.xml"/><Relationship Id="rId1565" Type="http://schemas.openxmlformats.org/officeDocument/2006/relationships/slide" Target="slides/slide1543.xml"/><Relationship Id="rId1772" Type="http://schemas.openxmlformats.org/officeDocument/2006/relationships/slide" Target="slides/slide1750.xml"/><Relationship Id="rId64" Type="http://schemas.openxmlformats.org/officeDocument/2006/relationships/slide" Target="slides/slide42.xml"/><Relationship Id="rId1120" Type="http://schemas.openxmlformats.org/officeDocument/2006/relationships/slide" Target="slides/slide1098.xml"/><Relationship Id="rId1218" Type="http://schemas.openxmlformats.org/officeDocument/2006/relationships/slide" Target="slides/slide1196.xml"/><Relationship Id="rId1425" Type="http://schemas.openxmlformats.org/officeDocument/2006/relationships/slide" Target="slides/slide1403.xml"/><Relationship Id="rId1632" Type="http://schemas.openxmlformats.org/officeDocument/2006/relationships/slide" Target="slides/slide1610.xml"/><Relationship Id="rId1937" Type="http://schemas.openxmlformats.org/officeDocument/2006/relationships/slide" Target="slides/slide1915.xml"/><Relationship Id="rId2199" Type="http://schemas.openxmlformats.org/officeDocument/2006/relationships/slide" Target="slides/slide2177.xml"/><Relationship Id="rId280" Type="http://schemas.openxmlformats.org/officeDocument/2006/relationships/slide" Target="slides/slide258.xml"/><Relationship Id="rId140" Type="http://schemas.openxmlformats.org/officeDocument/2006/relationships/slide" Target="slides/slide118.xml"/><Relationship Id="rId378" Type="http://schemas.openxmlformats.org/officeDocument/2006/relationships/slide" Target="slides/slide356.xml"/><Relationship Id="rId585" Type="http://schemas.openxmlformats.org/officeDocument/2006/relationships/slide" Target="slides/slide563.xml"/><Relationship Id="rId792" Type="http://schemas.openxmlformats.org/officeDocument/2006/relationships/slide" Target="slides/slide770.xml"/><Relationship Id="rId2059" Type="http://schemas.openxmlformats.org/officeDocument/2006/relationships/slide" Target="slides/slide2037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6.xml"/><Relationship Id="rId445" Type="http://schemas.openxmlformats.org/officeDocument/2006/relationships/slide" Target="slides/slide423.xml"/><Relationship Id="rId652" Type="http://schemas.openxmlformats.org/officeDocument/2006/relationships/slide" Target="slides/slide630.xml"/><Relationship Id="rId1075" Type="http://schemas.openxmlformats.org/officeDocument/2006/relationships/slide" Target="slides/slide1053.xml"/><Relationship Id="rId1282" Type="http://schemas.openxmlformats.org/officeDocument/2006/relationships/slide" Target="slides/slide1260.xml"/><Relationship Id="rId2126" Type="http://schemas.openxmlformats.org/officeDocument/2006/relationships/slide" Target="slides/slide2104.xml"/><Relationship Id="rId305" Type="http://schemas.openxmlformats.org/officeDocument/2006/relationships/slide" Target="slides/slide283.xml"/><Relationship Id="rId512" Type="http://schemas.openxmlformats.org/officeDocument/2006/relationships/slide" Target="slides/slide490.xml"/><Relationship Id="rId957" Type="http://schemas.openxmlformats.org/officeDocument/2006/relationships/slide" Target="slides/slide935.xml"/><Relationship Id="rId1142" Type="http://schemas.openxmlformats.org/officeDocument/2006/relationships/slide" Target="slides/slide1120.xml"/><Relationship Id="rId1587" Type="http://schemas.openxmlformats.org/officeDocument/2006/relationships/slide" Target="slides/slide1565.xml"/><Relationship Id="rId1794" Type="http://schemas.openxmlformats.org/officeDocument/2006/relationships/slide" Target="slides/slide1772.xml"/><Relationship Id="rId86" Type="http://schemas.openxmlformats.org/officeDocument/2006/relationships/slide" Target="slides/slide64.xml"/><Relationship Id="rId817" Type="http://schemas.openxmlformats.org/officeDocument/2006/relationships/slide" Target="slides/slide795.xml"/><Relationship Id="rId1002" Type="http://schemas.openxmlformats.org/officeDocument/2006/relationships/slide" Target="slides/slide980.xml"/><Relationship Id="rId1447" Type="http://schemas.openxmlformats.org/officeDocument/2006/relationships/slide" Target="slides/slide1425.xml"/><Relationship Id="rId1654" Type="http://schemas.openxmlformats.org/officeDocument/2006/relationships/slide" Target="slides/slide1632.xml"/><Relationship Id="rId1861" Type="http://schemas.openxmlformats.org/officeDocument/2006/relationships/slide" Target="slides/slide1839.xml"/><Relationship Id="rId1307" Type="http://schemas.openxmlformats.org/officeDocument/2006/relationships/slide" Target="slides/slide1285.xml"/><Relationship Id="rId1514" Type="http://schemas.openxmlformats.org/officeDocument/2006/relationships/slide" Target="slides/slide1492.xml"/><Relationship Id="rId1721" Type="http://schemas.openxmlformats.org/officeDocument/2006/relationships/slide" Target="slides/slide1699.xml"/><Relationship Id="rId1959" Type="http://schemas.openxmlformats.org/officeDocument/2006/relationships/slide" Target="slides/slide1937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7.xml"/><Relationship Id="rId2190" Type="http://schemas.openxmlformats.org/officeDocument/2006/relationships/slide" Target="slides/slide2168.xml"/><Relationship Id="rId162" Type="http://schemas.openxmlformats.org/officeDocument/2006/relationships/slide" Target="slides/slide140.xml"/><Relationship Id="rId467" Type="http://schemas.openxmlformats.org/officeDocument/2006/relationships/slide" Target="slides/slide445.xml"/><Relationship Id="rId1097" Type="http://schemas.openxmlformats.org/officeDocument/2006/relationships/slide" Target="slides/slide1075.xml"/><Relationship Id="rId2050" Type="http://schemas.openxmlformats.org/officeDocument/2006/relationships/slide" Target="slides/slide2028.xml"/><Relationship Id="rId2148" Type="http://schemas.openxmlformats.org/officeDocument/2006/relationships/slide" Target="slides/slide2126.xml"/><Relationship Id="rId674" Type="http://schemas.openxmlformats.org/officeDocument/2006/relationships/slide" Target="slides/slide652.xml"/><Relationship Id="rId881" Type="http://schemas.openxmlformats.org/officeDocument/2006/relationships/slide" Target="slides/slide859.xml"/><Relationship Id="rId979" Type="http://schemas.openxmlformats.org/officeDocument/2006/relationships/slide" Target="slides/slide957.xml"/><Relationship Id="rId327" Type="http://schemas.openxmlformats.org/officeDocument/2006/relationships/slide" Target="slides/slide305.xml"/><Relationship Id="rId534" Type="http://schemas.openxmlformats.org/officeDocument/2006/relationships/slide" Target="slides/slide512.xml"/><Relationship Id="rId741" Type="http://schemas.openxmlformats.org/officeDocument/2006/relationships/slide" Target="slides/slide719.xml"/><Relationship Id="rId839" Type="http://schemas.openxmlformats.org/officeDocument/2006/relationships/slide" Target="slides/slide817.xml"/><Relationship Id="rId1164" Type="http://schemas.openxmlformats.org/officeDocument/2006/relationships/slide" Target="slides/slide1142.xml"/><Relationship Id="rId1371" Type="http://schemas.openxmlformats.org/officeDocument/2006/relationships/slide" Target="slides/slide1349.xml"/><Relationship Id="rId1469" Type="http://schemas.openxmlformats.org/officeDocument/2006/relationships/slide" Target="slides/slide1447.xml"/><Relationship Id="rId2008" Type="http://schemas.openxmlformats.org/officeDocument/2006/relationships/slide" Target="slides/slide1986.xml"/><Relationship Id="rId601" Type="http://schemas.openxmlformats.org/officeDocument/2006/relationships/slide" Target="slides/slide579.xml"/><Relationship Id="rId1024" Type="http://schemas.openxmlformats.org/officeDocument/2006/relationships/slide" Target="slides/slide1002.xml"/><Relationship Id="rId1231" Type="http://schemas.openxmlformats.org/officeDocument/2006/relationships/slide" Target="slides/slide1209.xml"/><Relationship Id="rId1676" Type="http://schemas.openxmlformats.org/officeDocument/2006/relationships/slide" Target="slides/slide1654.xml"/><Relationship Id="rId1883" Type="http://schemas.openxmlformats.org/officeDocument/2006/relationships/slide" Target="slides/slide1861.xml"/><Relationship Id="rId906" Type="http://schemas.openxmlformats.org/officeDocument/2006/relationships/slide" Target="slides/slide884.xml"/><Relationship Id="rId1329" Type="http://schemas.openxmlformats.org/officeDocument/2006/relationships/slide" Target="slides/slide1307.xml"/><Relationship Id="rId1536" Type="http://schemas.openxmlformats.org/officeDocument/2006/relationships/slide" Target="slides/slide1514.xml"/><Relationship Id="rId1743" Type="http://schemas.openxmlformats.org/officeDocument/2006/relationships/slide" Target="slides/slide1721.xml"/><Relationship Id="rId1950" Type="http://schemas.openxmlformats.org/officeDocument/2006/relationships/slide" Target="slides/slide1928.xml"/><Relationship Id="rId35" Type="http://schemas.openxmlformats.org/officeDocument/2006/relationships/slide" Target="slides/slide13.xml"/><Relationship Id="rId1603" Type="http://schemas.openxmlformats.org/officeDocument/2006/relationships/slide" Target="slides/slide1581.xml"/><Relationship Id="rId1810" Type="http://schemas.openxmlformats.org/officeDocument/2006/relationships/slide" Target="slides/slide1788.xml"/><Relationship Id="rId184" Type="http://schemas.openxmlformats.org/officeDocument/2006/relationships/slide" Target="slides/slide162.xml"/><Relationship Id="rId391" Type="http://schemas.openxmlformats.org/officeDocument/2006/relationships/slide" Target="slides/slide369.xml"/><Relationship Id="rId1908" Type="http://schemas.openxmlformats.org/officeDocument/2006/relationships/slide" Target="slides/slide1886.xml"/><Relationship Id="rId2072" Type="http://schemas.openxmlformats.org/officeDocument/2006/relationships/slide" Target="slides/slide2050.xml"/><Relationship Id="rId251" Type="http://schemas.openxmlformats.org/officeDocument/2006/relationships/slide" Target="slides/slide229.xml"/><Relationship Id="rId489" Type="http://schemas.openxmlformats.org/officeDocument/2006/relationships/slide" Target="slides/slide467.xml"/><Relationship Id="rId696" Type="http://schemas.openxmlformats.org/officeDocument/2006/relationships/slide" Target="slides/slide674.xml"/><Relationship Id="rId349" Type="http://schemas.openxmlformats.org/officeDocument/2006/relationships/slide" Target="slides/slide327.xml"/><Relationship Id="rId556" Type="http://schemas.openxmlformats.org/officeDocument/2006/relationships/slide" Target="slides/slide534.xml"/><Relationship Id="rId763" Type="http://schemas.openxmlformats.org/officeDocument/2006/relationships/slide" Target="slides/slide741.xml"/><Relationship Id="rId1186" Type="http://schemas.openxmlformats.org/officeDocument/2006/relationships/slide" Target="slides/slide1164.xml"/><Relationship Id="rId1393" Type="http://schemas.openxmlformats.org/officeDocument/2006/relationships/slide" Target="slides/slide1371.xml"/><Relationship Id="rId111" Type="http://schemas.openxmlformats.org/officeDocument/2006/relationships/slide" Target="slides/slide89.xml"/><Relationship Id="rId209" Type="http://schemas.openxmlformats.org/officeDocument/2006/relationships/slide" Target="slides/slide187.xml"/><Relationship Id="rId416" Type="http://schemas.openxmlformats.org/officeDocument/2006/relationships/slide" Target="slides/slide394.xml"/><Relationship Id="rId970" Type="http://schemas.openxmlformats.org/officeDocument/2006/relationships/slide" Target="slides/slide948.xml"/><Relationship Id="rId1046" Type="http://schemas.openxmlformats.org/officeDocument/2006/relationships/slide" Target="slides/slide1024.xml"/><Relationship Id="rId1253" Type="http://schemas.openxmlformats.org/officeDocument/2006/relationships/slide" Target="slides/slide1231.xml"/><Relationship Id="rId1698" Type="http://schemas.openxmlformats.org/officeDocument/2006/relationships/slide" Target="slides/slide1676.xml"/><Relationship Id="rId623" Type="http://schemas.openxmlformats.org/officeDocument/2006/relationships/slide" Target="slides/slide601.xml"/><Relationship Id="rId830" Type="http://schemas.openxmlformats.org/officeDocument/2006/relationships/slide" Target="slides/slide808.xml"/><Relationship Id="rId928" Type="http://schemas.openxmlformats.org/officeDocument/2006/relationships/slide" Target="slides/slide906.xml"/><Relationship Id="rId1460" Type="http://schemas.openxmlformats.org/officeDocument/2006/relationships/slide" Target="slides/slide1438.xml"/><Relationship Id="rId1558" Type="http://schemas.openxmlformats.org/officeDocument/2006/relationships/slide" Target="slides/slide1536.xml"/><Relationship Id="rId1765" Type="http://schemas.openxmlformats.org/officeDocument/2006/relationships/slide" Target="slides/slide1743.xml"/><Relationship Id="rId57" Type="http://schemas.openxmlformats.org/officeDocument/2006/relationships/slide" Target="slides/slide35.xml"/><Relationship Id="rId1113" Type="http://schemas.openxmlformats.org/officeDocument/2006/relationships/slide" Target="slides/slide1091.xml"/><Relationship Id="rId1320" Type="http://schemas.openxmlformats.org/officeDocument/2006/relationships/slide" Target="slides/slide1298.xml"/><Relationship Id="rId1418" Type="http://schemas.openxmlformats.org/officeDocument/2006/relationships/slide" Target="slides/slide1396.xml"/><Relationship Id="rId1972" Type="http://schemas.openxmlformats.org/officeDocument/2006/relationships/slide" Target="slides/slide1950.xml"/><Relationship Id="rId1625" Type="http://schemas.openxmlformats.org/officeDocument/2006/relationships/slide" Target="slides/slide1603.xml"/><Relationship Id="rId1832" Type="http://schemas.openxmlformats.org/officeDocument/2006/relationships/slide" Target="slides/slide1810.xml"/><Relationship Id="rId2094" Type="http://schemas.openxmlformats.org/officeDocument/2006/relationships/slide" Target="slides/slide2072.xml"/><Relationship Id="rId273" Type="http://schemas.openxmlformats.org/officeDocument/2006/relationships/slide" Target="slides/slide251.xml"/><Relationship Id="rId480" Type="http://schemas.openxmlformats.org/officeDocument/2006/relationships/slide" Target="slides/slide458.xml"/><Relationship Id="rId2161" Type="http://schemas.openxmlformats.org/officeDocument/2006/relationships/slide" Target="slides/slide2139.xml"/><Relationship Id="rId133" Type="http://schemas.openxmlformats.org/officeDocument/2006/relationships/slide" Target="slides/slide111.xml"/><Relationship Id="rId340" Type="http://schemas.openxmlformats.org/officeDocument/2006/relationships/slide" Target="slides/slide318.xml"/><Relationship Id="rId578" Type="http://schemas.openxmlformats.org/officeDocument/2006/relationships/slide" Target="slides/slide556.xml"/><Relationship Id="rId785" Type="http://schemas.openxmlformats.org/officeDocument/2006/relationships/slide" Target="slides/slide763.xml"/><Relationship Id="rId992" Type="http://schemas.openxmlformats.org/officeDocument/2006/relationships/slide" Target="slides/slide970.xml"/><Relationship Id="rId2021" Type="http://schemas.openxmlformats.org/officeDocument/2006/relationships/slide" Target="slides/slide1999.xml"/><Relationship Id="rId200" Type="http://schemas.openxmlformats.org/officeDocument/2006/relationships/slide" Target="slides/slide178.xml"/><Relationship Id="rId438" Type="http://schemas.openxmlformats.org/officeDocument/2006/relationships/slide" Target="slides/slide416.xml"/><Relationship Id="rId645" Type="http://schemas.openxmlformats.org/officeDocument/2006/relationships/slide" Target="slides/slide623.xml"/><Relationship Id="rId852" Type="http://schemas.openxmlformats.org/officeDocument/2006/relationships/slide" Target="slides/slide830.xml"/><Relationship Id="rId1068" Type="http://schemas.openxmlformats.org/officeDocument/2006/relationships/slide" Target="slides/slide1046.xml"/><Relationship Id="rId1275" Type="http://schemas.openxmlformats.org/officeDocument/2006/relationships/slide" Target="slides/slide1253.xml"/><Relationship Id="rId1482" Type="http://schemas.openxmlformats.org/officeDocument/2006/relationships/slide" Target="slides/slide1460.xml"/><Relationship Id="rId2119" Type="http://schemas.openxmlformats.org/officeDocument/2006/relationships/slide" Target="slides/slide2097.xml"/><Relationship Id="rId505" Type="http://schemas.openxmlformats.org/officeDocument/2006/relationships/slide" Target="slides/slide483.xml"/><Relationship Id="rId712" Type="http://schemas.openxmlformats.org/officeDocument/2006/relationships/slide" Target="slides/slide690.xml"/><Relationship Id="rId1135" Type="http://schemas.openxmlformats.org/officeDocument/2006/relationships/slide" Target="slides/slide1113.xml"/><Relationship Id="rId1342" Type="http://schemas.openxmlformats.org/officeDocument/2006/relationships/slide" Target="slides/slide1320.xml"/><Relationship Id="rId1787" Type="http://schemas.openxmlformats.org/officeDocument/2006/relationships/slide" Target="slides/slide1765.xml"/><Relationship Id="rId1994" Type="http://schemas.openxmlformats.org/officeDocument/2006/relationships/slide" Target="slides/slide1972.xml"/><Relationship Id="rId79" Type="http://schemas.openxmlformats.org/officeDocument/2006/relationships/slide" Target="slides/slide57.xml"/><Relationship Id="rId1202" Type="http://schemas.openxmlformats.org/officeDocument/2006/relationships/slide" Target="slides/slide1180.xml"/><Relationship Id="rId1647" Type="http://schemas.openxmlformats.org/officeDocument/2006/relationships/slide" Target="slides/slide1625.xml"/><Relationship Id="rId1854" Type="http://schemas.openxmlformats.org/officeDocument/2006/relationships/slide" Target="slides/slide1832.xml"/><Relationship Id="rId1507" Type="http://schemas.openxmlformats.org/officeDocument/2006/relationships/slide" Target="slides/slide1485.xml"/><Relationship Id="rId1714" Type="http://schemas.openxmlformats.org/officeDocument/2006/relationships/slide" Target="slides/slide1692.xml"/><Relationship Id="rId295" Type="http://schemas.openxmlformats.org/officeDocument/2006/relationships/slide" Target="slides/slide273.xml"/><Relationship Id="rId1921" Type="http://schemas.openxmlformats.org/officeDocument/2006/relationships/slide" Target="slides/slide1899.xml"/><Relationship Id="rId2183" Type="http://schemas.openxmlformats.org/officeDocument/2006/relationships/slide" Target="slides/slide2161.xml"/><Relationship Id="rId155" Type="http://schemas.openxmlformats.org/officeDocument/2006/relationships/slide" Target="slides/slide133.xml"/><Relationship Id="rId362" Type="http://schemas.openxmlformats.org/officeDocument/2006/relationships/slide" Target="slides/slide340.xml"/><Relationship Id="rId1297" Type="http://schemas.openxmlformats.org/officeDocument/2006/relationships/slide" Target="slides/slide1275.xml"/><Relationship Id="rId2043" Type="http://schemas.openxmlformats.org/officeDocument/2006/relationships/slide" Target="slides/slide2021.xml"/><Relationship Id="rId222" Type="http://schemas.openxmlformats.org/officeDocument/2006/relationships/slide" Target="slides/slide200.xml"/><Relationship Id="rId667" Type="http://schemas.openxmlformats.org/officeDocument/2006/relationships/slide" Target="slides/slide645.xml"/><Relationship Id="rId874" Type="http://schemas.openxmlformats.org/officeDocument/2006/relationships/slide" Target="slides/slide852.xml"/><Relationship Id="rId2110" Type="http://schemas.openxmlformats.org/officeDocument/2006/relationships/slide" Target="slides/slide2088.xml"/><Relationship Id="rId527" Type="http://schemas.openxmlformats.org/officeDocument/2006/relationships/slide" Target="slides/slide505.xml"/><Relationship Id="rId734" Type="http://schemas.openxmlformats.org/officeDocument/2006/relationships/slide" Target="slides/slide712.xml"/><Relationship Id="rId941" Type="http://schemas.openxmlformats.org/officeDocument/2006/relationships/slide" Target="slides/slide919.xml"/><Relationship Id="rId1157" Type="http://schemas.openxmlformats.org/officeDocument/2006/relationships/slide" Target="slides/slide1135.xml"/><Relationship Id="rId1364" Type="http://schemas.openxmlformats.org/officeDocument/2006/relationships/slide" Target="slides/slide1342.xml"/><Relationship Id="rId1571" Type="http://schemas.openxmlformats.org/officeDocument/2006/relationships/slide" Target="slides/slide1549.xml"/><Relationship Id="rId2208" Type="http://schemas.openxmlformats.org/officeDocument/2006/relationships/slide" Target="slides/slide2186.xml"/><Relationship Id="rId70" Type="http://schemas.openxmlformats.org/officeDocument/2006/relationships/slide" Target="slides/slide48.xml"/><Relationship Id="rId801" Type="http://schemas.openxmlformats.org/officeDocument/2006/relationships/slide" Target="slides/slide779.xml"/><Relationship Id="rId1017" Type="http://schemas.openxmlformats.org/officeDocument/2006/relationships/slide" Target="slides/slide995.xml"/><Relationship Id="rId1224" Type="http://schemas.openxmlformats.org/officeDocument/2006/relationships/slide" Target="slides/slide1202.xml"/><Relationship Id="rId1431" Type="http://schemas.openxmlformats.org/officeDocument/2006/relationships/slide" Target="slides/slide1409.xml"/><Relationship Id="rId1669" Type="http://schemas.openxmlformats.org/officeDocument/2006/relationships/slide" Target="slides/slide1647.xml"/><Relationship Id="rId1876" Type="http://schemas.openxmlformats.org/officeDocument/2006/relationships/slide" Target="slides/slide1854.xml"/><Relationship Id="rId1529" Type="http://schemas.openxmlformats.org/officeDocument/2006/relationships/slide" Target="slides/slide1507.xml"/><Relationship Id="rId1736" Type="http://schemas.openxmlformats.org/officeDocument/2006/relationships/slide" Target="slides/slide1714.xml"/><Relationship Id="rId1943" Type="http://schemas.openxmlformats.org/officeDocument/2006/relationships/slide" Target="slides/slide1921.xml"/><Relationship Id="rId28" Type="http://schemas.openxmlformats.org/officeDocument/2006/relationships/slide" Target="slides/slide6.xml"/><Relationship Id="rId1803" Type="http://schemas.openxmlformats.org/officeDocument/2006/relationships/slide" Target="slides/slide1781.xml"/><Relationship Id="rId177" Type="http://schemas.openxmlformats.org/officeDocument/2006/relationships/slide" Target="slides/slide155.xml"/><Relationship Id="rId384" Type="http://schemas.openxmlformats.org/officeDocument/2006/relationships/slide" Target="slides/slide362.xml"/><Relationship Id="rId591" Type="http://schemas.openxmlformats.org/officeDocument/2006/relationships/slide" Target="slides/slide569.xml"/><Relationship Id="rId2065" Type="http://schemas.openxmlformats.org/officeDocument/2006/relationships/slide" Target="slides/slide2043.xml"/><Relationship Id="rId244" Type="http://schemas.openxmlformats.org/officeDocument/2006/relationships/slide" Target="slides/slide222.xml"/><Relationship Id="rId689" Type="http://schemas.openxmlformats.org/officeDocument/2006/relationships/slide" Target="slides/slide667.xml"/><Relationship Id="rId896" Type="http://schemas.openxmlformats.org/officeDocument/2006/relationships/slide" Target="slides/slide874.xml"/><Relationship Id="rId1081" Type="http://schemas.openxmlformats.org/officeDocument/2006/relationships/slide" Target="slides/slide1059.xml"/><Relationship Id="rId451" Type="http://schemas.openxmlformats.org/officeDocument/2006/relationships/slide" Target="slides/slide429.xml"/><Relationship Id="rId549" Type="http://schemas.openxmlformats.org/officeDocument/2006/relationships/slide" Target="slides/slide527.xml"/><Relationship Id="rId756" Type="http://schemas.openxmlformats.org/officeDocument/2006/relationships/slide" Target="slides/slide734.xml"/><Relationship Id="rId1179" Type="http://schemas.openxmlformats.org/officeDocument/2006/relationships/slide" Target="slides/slide1157.xml"/><Relationship Id="rId1386" Type="http://schemas.openxmlformats.org/officeDocument/2006/relationships/slide" Target="slides/slide1364.xml"/><Relationship Id="rId1593" Type="http://schemas.openxmlformats.org/officeDocument/2006/relationships/slide" Target="slides/slide1571.xml"/><Relationship Id="rId2132" Type="http://schemas.openxmlformats.org/officeDocument/2006/relationships/slide" Target="slides/slide2110.xml"/><Relationship Id="rId104" Type="http://schemas.openxmlformats.org/officeDocument/2006/relationships/slide" Target="slides/slide82.xml"/><Relationship Id="rId311" Type="http://schemas.openxmlformats.org/officeDocument/2006/relationships/slide" Target="slides/slide289.xml"/><Relationship Id="rId409" Type="http://schemas.openxmlformats.org/officeDocument/2006/relationships/slide" Target="slides/slide387.xml"/><Relationship Id="rId963" Type="http://schemas.openxmlformats.org/officeDocument/2006/relationships/slide" Target="slides/slide941.xml"/><Relationship Id="rId1039" Type="http://schemas.openxmlformats.org/officeDocument/2006/relationships/slide" Target="slides/slide1017.xml"/><Relationship Id="rId1246" Type="http://schemas.openxmlformats.org/officeDocument/2006/relationships/slide" Target="slides/slide1224.xml"/><Relationship Id="rId1898" Type="http://schemas.openxmlformats.org/officeDocument/2006/relationships/slide" Target="slides/slide1876.xml"/><Relationship Id="rId92" Type="http://schemas.openxmlformats.org/officeDocument/2006/relationships/slide" Target="slides/slide70.xml"/><Relationship Id="rId616" Type="http://schemas.openxmlformats.org/officeDocument/2006/relationships/slide" Target="slides/slide594.xml"/><Relationship Id="rId823" Type="http://schemas.openxmlformats.org/officeDocument/2006/relationships/slide" Target="slides/slide801.xml"/><Relationship Id="rId1453" Type="http://schemas.openxmlformats.org/officeDocument/2006/relationships/slide" Target="slides/slide1431.xml"/><Relationship Id="rId1660" Type="http://schemas.openxmlformats.org/officeDocument/2006/relationships/slide" Target="slides/slide1638.xml"/><Relationship Id="rId1758" Type="http://schemas.openxmlformats.org/officeDocument/2006/relationships/slide" Target="slides/slide1736.xml"/><Relationship Id="rId1106" Type="http://schemas.openxmlformats.org/officeDocument/2006/relationships/slide" Target="slides/slide1084.xml"/><Relationship Id="rId1313" Type="http://schemas.openxmlformats.org/officeDocument/2006/relationships/slide" Target="slides/slide1291.xml"/><Relationship Id="rId1520" Type="http://schemas.openxmlformats.org/officeDocument/2006/relationships/slide" Target="slides/slide1498.xml"/><Relationship Id="rId1965" Type="http://schemas.openxmlformats.org/officeDocument/2006/relationships/slide" Target="slides/slide1943.xml"/><Relationship Id="rId1618" Type="http://schemas.openxmlformats.org/officeDocument/2006/relationships/slide" Target="slides/slide1596.xml"/><Relationship Id="rId1825" Type="http://schemas.openxmlformats.org/officeDocument/2006/relationships/slide" Target="slides/slide1803.xml"/><Relationship Id="rId199" Type="http://schemas.openxmlformats.org/officeDocument/2006/relationships/slide" Target="slides/slide177.xml"/><Relationship Id="rId2087" Type="http://schemas.openxmlformats.org/officeDocument/2006/relationships/slide" Target="slides/slide2065.xml"/><Relationship Id="rId266" Type="http://schemas.openxmlformats.org/officeDocument/2006/relationships/slide" Target="slides/slide244.xml"/><Relationship Id="rId473" Type="http://schemas.openxmlformats.org/officeDocument/2006/relationships/slide" Target="slides/slide451.xml"/><Relationship Id="rId680" Type="http://schemas.openxmlformats.org/officeDocument/2006/relationships/slide" Target="slides/slide658.xml"/><Relationship Id="rId2154" Type="http://schemas.openxmlformats.org/officeDocument/2006/relationships/slide" Target="slides/slide2132.xml"/><Relationship Id="rId126" Type="http://schemas.openxmlformats.org/officeDocument/2006/relationships/slide" Target="slides/slide104.xml"/><Relationship Id="rId333" Type="http://schemas.openxmlformats.org/officeDocument/2006/relationships/slide" Target="slides/slide311.xml"/><Relationship Id="rId540" Type="http://schemas.openxmlformats.org/officeDocument/2006/relationships/slide" Target="slides/slide518.xml"/><Relationship Id="rId778" Type="http://schemas.openxmlformats.org/officeDocument/2006/relationships/slide" Target="slides/slide756.xml"/><Relationship Id="rId985" Type="http://schemas.openxmlformats.org/officeDocument/2006/relationships/slide" Target="slides/slide963.xml"/><Relationship Id="rId1170" Type="http://schemas.openxmlformats.org/officeDocument/2006/relationships/slide" Target="slides/slide1148.xml"/><Relationship Id="rId2014" Type="http://schemas.openxmlformats.org/officeDocument/2006/relationships/slide" Target="slides/slide1992.xml"/><Relationship Id="rId638" Type="http://schemas.openxmlformats.org/officeDocument/2006/relationships/slide" Target="slides/slide616.xml"/><Relationship Id="rId845" Type="http://schemas.openxmlformats.org/officeDocument/2006/relationships/slide" Target="slides/slide823.xml"/><Relationship Id="rId1030" Type="http://schemas.openxmlformats.org/officeDocument/2006/relationships/slide" Target="slides/slide1008.xml"/><Relationship Id="rId1268" Type="http://schemas.openxmlformats.org/officeDocument/2006/relationships/slide" Target="slides/slide1246.xml"/><Relationship Id="rId1475" Type="http://schemas.openxmlformats.org/officeDocument/2006/relationships/slide" Target="slides/slide1453.xml"/><Relationship Id="rId1682" Type="http://schemas.openxmlformats.org/officeDocument/2006/relationships/slide" Target="slides/slide1660.xml"/><Relationship Id="rId400" Type="http://schemas.openxmlformats.org/officeDocument/2006/relationships/slide" Target="slides/slide378.xml"/><Relationship Id="rId705" Type="http://schemas.openxmlformats.org/officeDocument/2006/relationships/slide" Target="slides/slide683.xml"/><Relationship Id="rId1128" Type="http://schemas.openxmlformats.org/officeDocument/2006/relationships/slide" Target="slides/slide1106.xml"/><Relationship Id="rId1335" Type="http://schemas.openxmlformats.org/officeDocument/2006/relationships/slide" Target="slides/slide1313.xml"/><Relationship Id="rId1542" Type="http://schemas.openxmlformats.org/officeDocument/2006/relationships/slide" Target="slides/slide1520.xml"/><Relationship Id="rId1987" Type="http://schemas.openxmlformats.org/officeDocument/2006/relationships/slide" Target="slides/slide1965.xml"/><Relationship Id="rId912" Type="http://schemas.openxmlformats.org/officeDocument/2006/relationships/slide" Target="slides/slide890.xml"/><Relationship Id="rId1847" Type="http://schemas.openxmlformats.org/officeDocument/2006/relationships/slide" Target="slides/slide1825.xml"/><Relationship Id="rId41" Type="http://schemas.openxmlformats.org/officeDocument/2006/relationships/slide" Target="slides/slide19.xml"/><Relationship Id="rId1402" Type="http://schemas.openxmlformats.org/officeDocument/2006/relationships/slide" Target="slides/slide1380.xml"/><Relationship Id="rId1707" Type="http://schemas.openxmlformats.org/officeDocument/2006/relationships/slide" Target="slides/slide1685.xml"/><Relationship Id="rId190" Type="http://schemas.openxmlformats.org/officeDocument/2006/relationships/slide" Target="slides/slide168.xml"/><Relationship Id="rId288" Type="http://schemas.openxmlformats.org/officeDocument/2006/relationships/slide" Target="slides/slide266.xml"/><Relationship Id="rId1914" Type="http://schemas.openxmlformats.org/officeDocument/2006/relationships/slide" Target="slides/slide1892.xml"/><Relationship Id="rId495" Type="http://schemas.openxmlformats.org/officeDocument/2006/relationships/slide" Target="slides/slide473.xml"/><Relationship Id="rId2176" Type="http://schemas.openxmlformats.org/officeDocument/2006/relationships/slide" Target="slides/slide2154.xml"/><Relationship Id="rId148" Type="http://schemas.openxmlformats.org/officeDocument/2006/relationships/slide" Target="slides/slide126.xml"/><Relationship Id="rId355" Type="http://schemas.openxmlformats.org/officeDocument/2006/relationships/slide" Target="slides/slide333.xml"/><Relationship Id="rId562" Type="http://schemas.openxmlformats.org/officeDocument/2006/relationships/slide" Target="slides/slide540.xml"/><Relationship Id="rId1192" Type="http://schemas.openxmlformats.org/officeDocument/2006/relationships/slide" Target="slides/slide1170.xml"/><Relationship Id="rId2036" Type="http://schemas.openxmlformats.org/officeDocument/2006/relationships/slide" Target="slides/slide2014.xml"/><Relationship Id="rId215" Type="http://schemas.openxmlformats.org/officeDocument/2006/relationships/slide" Target="slides/slide193.xml"/><Relationship Id="rId422" Type="http://schemas.openxmlformats.org/officeDocument/2006/relationships/slide" Target="slides/slide400.xml"/><Relationship Id="rId867" Type="http://schemas.openxmlformats.org/officeDocument/2006/relationships/slide" Target="slides/slide845.xml"/><Relationship Id="rId1052" Type="http://schemas.openxmlformats.org/officeDocument/2006/relationships/slide" Target="slides/slide1030.xml"/><Relationship Id="rId1497" Type="http://schemas.openxmlformats.org/officeDocument/2006/relationships/slide" Target="slides/slide1475.xml"/><Relationship Id="rId2103" Type="http://schemas.openxmlformats.org/officeDocument/2006/relationships/slide" Target="slides/slide2081.xml"/><Relationship Id="rId727" Type="http://schemas.openxmlformats.org/officeDocument/2006/relationships/slide" Target="slides/slide705.xml"/><Relationship Id="rId934" Type="http://schemas.openxmlformats.org/officeDocument/2006/relationships/slide" Target="slides/slide912.xml"/><Relationship Id="rId1357" Type="http://schemas.openxmlformats.org/officeDocument/2006/relationships/slide" Target="slides/slide1335.xml"/><Relationship Id="rId1564" Type="http://schemas.openxmlformats.org/officeDocument/2006/relationships/slide" Target="slides/slide1542.xml"/><Relationship Id="rId1771" Type="http://schemas.openxmlformats.org/officeDocument/2006/relationships/slide" Target="slides/slide1749.xml"/><Relationship Id="rId63" Type="http://schemas.openxmlformats.org/officeDocument/2006/relationships/slide" Target="slides/slide41.xml"/><Relationship Id="rId1217" Type="http://schemas.openxmlformats.org/officeDocument/2006/relationships/slide" Target="slides/slide1195.xml"/><Relationship Id="rId1424" Type="http://schemas.openxmlformats.org/officeDocument/2006/relationships/slide" Target="slides/slide1402.xml"/><Relationship Id="rId1631" Type="http://schemas.openxmlformats.org/officeDocument/2006/relationships/slide" Target="slides/slide1609.xml"/><Relationship Id="rId1869" Type="http://schemas.openxmlformats.org/officeDocument/2006/relationships/slide" Target="slides/slide1847.xml"/><Relationship Id="rId1729" Type="http://schemas.openxmlformats.org/officeDocument/2006/relationships/slide" Target="slides/slide1707.xml"/><Relationship Id="rId1936" Type="http://schemas.openxmlformats.org/officeDocument/2006/relationships/slide" Target="slides/slide1914.xml"/><Relationship Id="rId2198" Type="http://schemas.openxmlformats.org/officeDocument/2006/relationships/slide" Target="slides/slide2176.xml"/><Relationship Id="rId377" Type="http://schemas.openxmlformats.org/officeDocument/2006/relationships/slide" Target="slides/slide355.xml"/><Relationship Id="rId584" Type="http://schemas.openxmlformats.org/officeDocument/2006/relationships/slide" Target="slides/slide562.xml"/><Relationship Id="rId2058" Type="http://schemas.openxmlformats.org/officeDocument/2006/relationships/slide" Target="slides/slide203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5.xml"/><Relationship Id="rId791" Type="http://schemas.openxmlformats.org/officeDocument/2006/relationships/slide" Target="slides/slide769.xml"/><Relationship Id="rId889" Type="http://schemas.openxmlformats.org/officeDocument/2006/relationships/slide" Target="slides/slide867.xml"/><Relationship Id="rId1074" Type="http://schemas.openxmlformats.org/officeDocument/2006/relationships/slide" Target="slides/slide1052.xml"/><Relationship Id="rId444" Type="http://schemas.openxmlformats.org/officeDocument/2006/relationships/slide" Target="slides/slide422.xml"/><Relationship Id="rId651" Type="http://schemas.openxmlformats.org/officeDocument/2006/relationships/slide" Target="slides/slide629.xml"/><Relationship Id="rId749" Type="http://schemas.openxmlformats.org/officeDocument/2006/relationships/slide" Target="slides/slide727.xml"/><Relationship Id="rId1281" Type="http://schemas.openxmlformats.org/officeDocument/2006/relationships/slide" Target="slides/slide1259.xml"/><Relationship Id="rId1379" Type="http://schemas.openxmlformats.org/officeDocument/2006/relationships/slide" Target="slides/slide1357.xml"/><Relationship Id="rId1586" Type="http://schemas.openxmlformats.org/officeDocument/2006/relationships/slide" Target="slides/slide1564.xml"/><Relationship Id="rId2125" Type="http://schemas.openxmlformats.org/officeDocument/2006/relationships/slide" Target="slides/slide2103.xml"/><Relationship Id="rId304" Type="http://schemas.openxmlformats.org/officeDocument/2006/relationships/slide" Target="slides/slide282.xml"/><Relationship Id="rId511" Type="http://schemas.openxmlformats.org/officeDocument/2006/relationships/slide" Target="slides/slide489.xml"/><Relationship Id="rId609" Type="http://schemas.openxmlformats.org/officeDocument/2006/relationships/slide" Target="slides/slide587.xml"/><Relationship Id="rId956" Type="http://schemas.openxmlformats.org/officeDocument/2006/relationships/slide" Target="slides/slide934.xml"/><Relationship Id="rId1141" Type="http://schemas.openxmlformats.org/officeDocument/2006/relationships/slide" Target="slides/slide1119.xml"/><Relationship Id="rId1239" Type="http://schemas.openxmlformats.org/officeDocument/2006/relationships/slide" Target="slides/slide1217.xml"/><Relationship Id="rId1793" Type="http://schemas.openxmlformats.org/officeDocument/2006/relationships/slide" Target="slides/slide1771.xml"/><Relationship Id="rId85" Type="http://schemas.openxmlformats.org/officeDocument/2006/relationships/slide" Target="slides/slide63.xml"/><Relationship Id="rId816" Type="http://schemas.openxmlformats.org/officeDocument/2006/relationships/slide" Target="slides/slide794.xml"/><Relationship Id="rId1001" Type="http://schemas.openxmlformats.org/officeDocument/2006/relationships/slide" Target="slides/slide979.xml"/><Relationship Id="rId1446" Type="http://schemas.openxmlformats.org/officeDocument/2006/relationships/slide" Target="slides/slide1424.xml"/><Relationship Id="rId1653" Type="http://schemas.openxmlformats.org/officeDocument/2006/relationships/slide" Target="slides/slide1631.xml"/><Relationship Id="rId1860" Type="http://schemas.openxmlformats.org/officeDocument/2006/relationships/slide" Target="slides/slide1838.xml"/><Relationship Id="rId1306" Type="http://schemas.openxmlformats.org/officeDocument/2006/relationships/slide" Target="slides/slide1284.xml"/><Relationship Id="rId1513" Type="http://schemas.openxmlformats.org/officeDocument/2006/relationships/slide" Target="slides/slide1491.xml"/><Relationship Id="rId1720" Type="http://schemas.openxmlformats.org/officeDocument/2006/relationships/slide" Target="slides/slide1698.xml"/><Relationship Id="rId1958" Type="http://schemas.openxmlformats.org/officeDocument/2006/relationships/slide" Target="slides/slide1936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6.xml"/><Relationship Id="rId161" Type="http://schemas.openxmlformats.org/officeDocument/2006/relationships/slide" Target="slides/slide139.xml"/><Relationship Id="rId399" Type="http://schemas.openxmlformats.org/officeDocument/2006/relationships/slide" Target="slides/slide377.xml"/><Relationship Id="rId259" Type="http://schemas.openxmlformats.org/officeDocument/2006/relationships/slide" Target="slides/slide237.xml"/><Relationship Id="rId466" Type="http://schemas.openxmlformats.org/officeDocument/2006/relationships/slide" Target="slides/slide444.xml"/><Relationship Id="rId673" Type="http://schemas.openxmlformats.org/officeDocument/2006/relationships/slide" Target="slides/slide651.xml"/><Relationship Id="rId880" Type="http://schemas.openxmlformats.org/officeDocument/2006/relationships/slide" Target="slides/slide858.xml"/><Relationship Id="rId1096" Type="http://schemas.openxmlformats.org/officeDocument/2006/relationships/slide" Target="slides/slide1074.xml"/><Relationship Id="rId2147" Type="http://schemas.openxmlformats.org/officeDocument/2006/relationships/slide" Target="slides/slide2125.xml"/><Relationship Id="rId119" Type="http://schemas.openxmlformats.org/officeDocument/2006/relationships/slide" Target="slides/slide97.xml"/><Relationship Id="rId326" Type="http://schemas.openxmlformats.org/officeDocument/2006/relationships/slide" Target="slides/slide304.xml"/><Relationship Id="rId533" Type="http://schemas.openxmlformats.org/officeDocument/2006/relationships/slide" Target="slides/slide511.xml"/><Relationship Id="rId978" Type="http://schemas.openxmlformats.org/officeDocument/2006/relationships/slide" Target="slides/slide956.xml"/><Relationship Id="rId1163" Type="http://schemas.openxmlformats.org/officeDocument/2006/relationships/slide" Target="slides/slide1141.xml"/><Relationship Id="rId1370" Type="http://schemas.openxmlformats.org/officeDocument/2006/relationships/slide" Target="slides/slide1348.xml"/><Relationship Id="rId2007" Type="http://schemas.openxmlformats.org/officeDocument/2006/relationships/slide" Target="slides/slide1985.xml"/><Relationship Id="rId2214" Type="http://schemas.microsoft.com/office/2016/11/relationships/changesInfo" Target="changesInfos/changesInfo1.xml"/><Relationship Id="rId740" Type="http://schemas.openxmlformats.org/officeDocument/2006/relationships/slide" Target="slides/slide718.xml"/><Relationship Id="rId838" Type="http://schemas.openxmlformats.org/officeDocument/2006/relationships/slide" Target="slides/slide816.xml"/><Relationship Id="rId1023" Type="http://schemas.openxmlformats.org/officeDocument/2006/relationships/slide" Target="slides/slide1001.xml"/><Relationship Id="rId1468" Type="http://schemas.openxmlformats.org/officeDocument/2006/relationships/slide" Target="slides/slide1446.xml"/><Relationship Id="rId1675" Type="http://schemas.openxmlformats.org/officeDocument/2006/relationships/slide" Target="slides/slide1653.xml"/><Relationship Id="rId1882" Type="http://schemas.openxmlformats.org/officeDocument/2006/relationships/slide" Target="slides/slide1860.xml"/><Relationship Id="rId600" Type="http://schemas.openxmlformats.org/officeDocument/2006/relationships/slide" Target="slides/slide578.xml"/><Relationship Id="rId1230" Type="http://schemas.openxmlformats.org/officeDocument/2006/relationships/slide" Target="slides/slide1208.xml"/><Relationship Id="rId1328" Type="http://schemas.openxmlformats.org/officeDocument/2006/relationships/slide" Target="slides/slide1306.xml"/><Relationship Id="rId1535" Type="http://schemas.openxmlformats.org/officeDocument/2006/relationships/slide" Target="slides/slide1513.xml"/><Relationship Id="rId905" Type="http://schemas.openxmlformats.org/officeDocument/2006/relationships/slide" Target="slides/slide883.xml"/><Relationship Id="rId1742" Type="http://schemas.openxmlformats.org/officeDocument/2006/relationships/slide" Target="slides/slide1720.xml"/><Relationship Id="rId34" Type="http://schemas.openxmlformats.org/officeDocument/2006/relationships/slide" Target="slides/slide12.xml"/><Relationship Id="rId1602" Type="http://schemas.openxmlformats.org/officeDocument/2006/relationships/slide" Target="slides/slide1580.xml"/><Relationship Id="rId183" Type="http://schemas.openxmlformats.org/officeDocument/2006/relationships/slide" Target="slides/slide161.xml"/><Relationship Id="rId390" Type="http://schemas.openxmlformats.org/officeDocument/2006/relationships/slide" Target="slides/slide368.xml"/><Relationship Id="rId1907" Type="http://schemas.openxmlformats.org/officeDocument/2006/relationships/slide" Target="slides/slide1885.xml"/><Relationship Id="rId2071" Type="http://schemas.openxmlformats.org/officeDocument/2006/relationships/slide" Target="slides/slide2049.xml"/><Relationship Id="rId250" Type="http://schemas.openxmlformats.org/officeDocument/2006/relationships/slide" Target="slides/slide228.xml"/><Relationship Id="rId488" Type="http://schemas.openxmlformats.org/officeDocument/2006/relationships/slide" Target="slides/slide466.xml"/><Relationship Id="rId695" Type="http://schemas.openxmlformats.org/officeDocument/2006/relationships/slide" Target="slides/slide673.xml"/><Relationship Id="rId2169" Type="http://schemas.openxmlformats.org/officeDocument/2006/relationships/slide" Target="slides/slide2147.xml"/><Relationship Id="rId110" Type="http://schemas.openxmlformats.org/officeDocument/2006/relationships/slide" Target="slides/slide88.xml"/><Relationship Id="rId348" Type="http://schemas.openxmlformats.org/officeDocument/2006/relationships/slide" Target="slides/slide326.xml"/><Relationship Id="rId555" Type="http://schemas.openxmlformats.org/officeDocument/2006/relationships/slide" Target="slides/slide533.xml"/><Relationship Id="rId762" Type="http://schemas.openxmlformats.org/officeDocument/2006/relationships/slide" Target="slides/slide740.xml"/><Relationship Id="rId1185" Type="http://schemas.openxmlformats.org/officeDocument/2006/relationships/slide" Target="slides/slide1163.xml"/><Relationship Id="rId1392" Type="http://schemas.openxmlformats.org/officeDocument/2006/relationships/slide" Target="slides/slide1370.xml"/><Relationship Id="rId2029" Type="http://schemas.openxmlformats.org/officeDocument/2006/relationships/slide" Target="slides/slide2007.xml"/><Relationship Id="rId208" Type="http://schemas.openxmlformats.org/officeDocument/2006/relationships/slide" Target="slides/slide186.xml"/><Relationship Id="rId415" Type="http://schemas.openxmlformats.org/officeDocument/2006/relationships/slide" Target="slides/slide393.xml"/><Relationship Id="rId622" Type="http://schemas.openxmlformats.org/officeDocument/2006/relationships/slide" Target="slides/slide600.xml"/><Relationship Id="rId1045" Type="http://schemas.openxmlformats.org/officeDocument/2006/relationships/slide" Target="slides/slide1023.xml"/><Relationship Id="rId1252" Type="http://schemas.openxmlformats.org/officeDocument/2006/relationships/slide" Target="slides/slide1230.xml"/><Relationship Id="rId1697" Type="http://schemas.openxmlformats.org/officeDocument/2006/relationships/slide" Target="slides/slide1675.xml"/><Relationship Id="rId927" Type="http://schemas.openxmlformats.org/officeDocument/2006/relationships/slide" Target="slides/slide905.xml"/><Relationship Id="rId1112" Type="http://schemas.openxmlformats.org/officeDocument/2006/relationships/slide" Target="slides/slide1090.xml"/><Relationship Id="rId1557" Type="http://schemas.openxmlformats.org/officeDocument/2006/relationships/slide" Target="slides/slide1535.xml"/><Relationship Id="rId1764" Type="http://schemas.openxmlformats.org/officeDocument/2006/relationships/slide" Target="slides/slide1742.xml"/><Relationship Id="rId1971" Type="http://schemas.openxmlformats.org/officeDocument/2006/relationships/slide" Target="slides/slide1949.xml"/><Relationship Id="rId56" Type="http://schemas.openxmlformats.org/officeDocument/2006/relationships/slide" Target="slides/slide34.xml"/><Relationship Id="rId1417" Type="http://schemas.openxmlformats.org/officeDocument/2006/relationships/slide" Target="slides/slide1395.xml"/><Relationship Id="rId1624" Type="http://schemas.openxmlformats.org/officeDocument/2006/relationships/slide" Target="slides/slide1602.xml"/><Relationship Id="rId1831" Type="http://schemas.openxmlformats.org/officeDocument/2006/relationships/slide" Target="slides/slide1809.xml"/><Relationship Id="rId1929" Type="http://schemas.openxmlformats.org/officeDocument/2006/relationships/slide" Target="slides/slide1907.xml"/><Relationship Id="rId2093" Type="http://schemas.openxmlformats.org/officeDocument/2006/relationships/slide" Target="slides/slide2071.xml"/><Relationship Id="rId272" Type="http://schemas.openxmlformats.org/officeDocument/2006/relationships/slide" Target="slides/slide250.xml"/><Relationship Id="rId577" Type="http://schemas.openxmlformats.org/officeDocument/2006/relationships/slide" Target="slides/slide555.xml"/><Relationship Id="rId2160" Type="http://schemas.openxmlformats.org/officeDocument/2006/relationships/slide" Target="slides/slide2138.xml"/><Relationship Id="rId132" Type="http://schemas.openxmlformats.org/officeDocument/2006/relationships/slide" Target="slides/slide110.xml"/><Relationship Id="rId784" Type="http://schemas.openxmlformats.org/officeDocument/2006/relationships/slide" Target="slides/slide762.xml"/><Relationship Id="rId991" Type="http://schemas.openxmlformats.org/officeDocument/2006/relationships/slide" Target="slides/slide969.xml"/><Relationship Id="rId1067" Type="http://schemas.openxmlformats.org/officeDocument/2006/relationships/slide" Target="slides/slide1045.xml"/><Relationship Id="rId2020" Type="http://schemas.openxmlformats.org/officeDocument/2006/relationships/slide" Target="slides/slide1998.xml"/><Relationship Id="rId437" Type="http://schemas.openxmlformats.org/officeDocument/2006/relationships/slide" Target="slides/slide415.xml"/><Relationship Id="rId644" Type="http://schemas.openxmlformats.org/officeDocument/2006/relationships/slide" Target="slides/slide622.xml"/><Relationship Id="rId851" Type="http://schemas.openxmlformats.org/officeDocument/2006/relationships/slide" Target="slides/slide829.xml"/><Relationship Id="rId1274" Type="http://schemas.openxmlformats.org/officeDocument/2006/relationships/slide" Target="slides/slide1252.xml"/><Relationship Id="rId1481" Type="http://schemas.openxmlformats.org/officeDocument/2006/relationships/slide" Target="slides/slide1459.xml"/><Relationship Id="rId1579" Type="http://schemas.openxmlformats.org/officeDocument/2006/relationships/slide" Target="slides/slide1557.xml"/><Relationship Id="rId2118" Type="http://schemas.openxmlformats.org/officeDocument/2006/relationships/slide" Target="slides/slide2096.xml"/><Relationship Id="rId504" Type="http://schemas.openxmlformats.org/officeDocument/2006/relationships/slide" Target="slides/slide482.xml"/><Relationship Id="rId711" Type="http://schemas.openxmlformats.org/officeDocument/2006/relationships/slide" Target="slides/slide689.xml"/><Relationship Id="rId949" Type="http://schemas.openxmlformats.org/officeDocument/2006/relationships/slide" Target="slides/slide927.xml"/><Relationship Id="rId1134" Type="http://schemas.openxmlformats.org/officeDocument/2006/relationships/slide" Target="slides/slide1112.xml"/><Relationship Id="rId1341" Type="http://schemas.openxmlformats.org/officeDocument/2006/relationships/slide" Target="slides/slide1319.xml"/><Relationship Id="rId1786" Type="http://schemas.openxmlformats.org/officeDocument/2006/relationships/slide" Target="slides/slide1764.xml"/><Relationship Id="rId1993" Type="http://schemas.openxmlformats.org/officeDocument/2006/relationships/slide" Target="slides/slide1971.xml"/><Relationship Id="rId78" Type="http://schemas.openxmlformats.org/officeDocument/2006/relationships/slide" Target="slides/slide56.xml"/><Relationship Id="rId809" Type="http://schemas.openxmlformats.org/officeDocument/2006/relationships/slide" Target="slides/slide787.xml"/><Relationship Id="rId1201" Type="http://schemas.openxmlformats.org/officeDocument/2006/relationships/slide" Target="slides/slide1179.xml"/><Relationship Id="rId1439" Type="http://schemas.openxmlformats.org/officeDocument/2006/relationships/slide" Target="slides/slide1417.xml"/><Relationship Id="rId1646" Type="http://schemas.openxmlformats.org/officeDocument/2006/relationships/slide" Target="slides/slide1624.xml"/><Relationship Id="rId1853" Type="http://schemas.openxmlformats.org/officeDocument/2006/relationships/slide" Target="slides/slide1831.xml"/><Relationship Id="rId1506" Type="http://schemas.openxmlformats.org/officeDocument/2006/relationships/slide" Target="slides/slide1484.xml"/><Relationship Id="rId1713" Type="http://schemas.openxmlformats.org/officeDocument/2006/relationships/slide" Target="slides/slide1691.xml"/><Relationship Id="rId1920" Type="http://schemas.openxmlformats.org/officeDocument/2006/relationships/slide" Target="slides/slide1898.xml"/><Relationship Id="rId294" Type="http://schemas.openxmlformats.org/officeDocument/2006/relationships/slide" Target="slides/slide272.xml"/><Relationship Id="rId2182" Type="http://schemas.openxmlformats.org/officeDocument/2006/relationships/slide" Target="slides/slide2160.xml"/><Relationship Id="rId154" Type="http://schemas.openxmlformats.org/officeDocument/2006/relationships/slide" Target="slides/slide132.xml"/><Relationship Id="rId361" Type="http://schemas.openxmlformats.org/officeDocument/2006/relationships/slide" Target="slides/slide339.xml"/><Relationship Id="rId599" Type="http://schemas.openxmlformats.org/officeDocument/2006/relationships/slide" Target="slides/slide577.xml"/><Relationship Id="rId2042" Type="http://schemas.openxmlformats.org/officeDocument/2006/relationships/slide" Target="slides/slide2020.xml"/><Relationship Id="rId459" Type="http://schemas.openxmlformats.org/officeDocument/2006/relationships/slide" Target="slides/slide437.xml"/><Relationship Id="rId666" Type="http://schemas.openxmlformats.org/officeDocument/2006/relationships/slide" Target="slides/slide644.xml"/><Relationship Id="rId873" Type="http://schemas.openxmlformats.org/officeDocument/2006/relationships/slide" Target="slides/slide851.xml"/><Relationship Id="rId1089" Type="http://schemas.openxmlformats.org/officeDocument/2006/relationships/slide" Target="slides/slide1067.xml"/><Relationship Id="rId1296" Type="http://schemas.openxmlformats.org/officeDocument/2006/relationships/slide" Target="slides/slide1274.xml"/><Relationship Id="rId221" Type="http://schemas.openxmlformats.org/officeDocument/2006/relationships/slide" Target="slides/slide199.xml"/><Relationship Id="rId319" Type="http://schemas.openxmlformats.org/officeDocument/2006/relationships/slide" Target="slides/slide297.xml"/><Relationship Id="rId526" Type="http://schemas.openxmlformats.org/officeDocument/2006/relationships/slide" Target="slides/slide504.xml"/><Relationship Id="rId1156" Type="http://schemas.openxmlformats.org/officeDocument/2006/relationships/slide" Target="slides/slide1134.xml"/><Relationship Id="rId1363" Type="http://schemas.openxmlformats.org/officeDocument/2006/relationships/slide" Target="slides/slide1341.xml"/><Relationship Id="rId2207" Type="http://schemas.openxmlformats.org/officeDocument/2006/relationships/slide" Target="slides/slide2185.xml"/><Relationship Id="rId733" Type="http://schemas.openxmlformats.org/officeDocument/2006/relationships/slide" Target="slides/slide711.xml"/><Relationship Id="rId940" Type="http://schemas.openxmlformats.org/officeDocument/2006/relationships/slide" Target="slides/slide918.xml"/><Relationship Id="rId1016" Type="http://schemas.openxmlformats.org/officeDocument/2006/relationships/slide" Target="slides/slide994.xml"/><Relationship Id="rId1570" Type="http://schemas.openxmlformats.org/officeDocument/2006/relationships/slide" Target="slides/slide1548.xml"/><Relationship Id="rId1668" Type="http://schemas.openxmlformats.org/officeDocument/2006/relationships/slide" Target="slides/slide1646.xml"/><Relationship Id="rId1875" Type="http://schemas.openxmlformats.org/officeDocument/2006/relationships/slide" Target="slides/slide1853.xml"/><Relationship Id="rId800" Type="http://schemas.openxmlformats.org/officeDocument/2006/relationships/slide" Target="slides/slide778.xml"/><Relationship Id="rId1223" Type="http://schemas.openxmlformats.org/officeDocument/2006/relationships/slide" Target="slides/slide1201.xml"/><Relationship Id="rId1430" Type="http://schemas.openxmlformats.org/officeDocument/2006/relationships/slide" Target="slides/slide1408.xml"/><Relationship Id="rId1528" Type="http://schemas.openxmlformats.org/officeDocument/2006/relationships/slide" Target="slides/slide1506.xml"/><Relationship Id="rId1735" Type="http://schemas.openxmlformats.org/officeDocument/2006/relationships/slide" Target="slides/slide1713.xml"/><Relationship Id="rId1942" Type="http://schemas.openxmlformats.org/officeDocument/2006/relationships/slide" Target="slides/slide1920.xml"/><Relationship Id="rId27" Type="http://schemas.openxmlformats.org/officeDocument/2006/relationships/slide" Target="slides/slide5.xml"/><Relationship Id="rId1802" Type="http://schemas.openxmlformats.org/officeDocument/2006/relationships/slide" Target="slides/slide1780.xml"/><Relationship Id="rId176" Type="http://schemas.openxmlformats.org/officeDocument/2006/relationships/slide" Target="slides/slide154.xml"/><Relationship Id="rId383" Type="http://schemas.openxmlformats.org/officeDocument/2006/relationships/slide" Target="slides/slide361.xml"/><Relationship Id="rId590" Type="http://schemas.openxmlformats.org/officeDocument/2006/relationships/slide" Target="slides/slide568.xml"/><Relationship Id="rId2064" Type="http://schemas.openxmlformats.org/officeDocument/2006/relationships/slide" Target="slides/slide2042.xml"/><Relationship Id="rId243" Type="http://schemas.openxmlformats.org/officeDocument/2006/relationships/slide" Target="slides/slide221.xml"/><Relationship Id="rId450" Type="http://schemas.openxmlformats.org/officeDocument/2006/relationships/slide" Target="slides/slide428.xml"/><Relationship Id="rId688" Type="http://schemas.openxmlformats.org/officeDocument/2006/relationships/slide" Target="slides/slide666.xml"/><Relationship Id="rId895" Type="http://schemas.openxmlformats.org/officeDocument/2006/relationships/slide" Target="slides/slide873.xml"/><Relationship Id="rId1080" Type="http://schemas.openxmlformats.org/officeDocument/2006/relationships/slide" Target="slides/slide1058.xml"/><Relationship Id="rId2131" Type="http://schemas.openxmlformats.org/officeDocument/2006/relationships/slide" Target="slides/slide2109.xml"/><Relationship Id="rId103" Type="http://schemas.openxmlformats.org/officeDocument/2006/relationships/slide" Target="slides/slide81.xml"/><Relationship Id="rId310" Type="http://schemas.openxmlformats.org/officeDocument/2006/relationships/slide" Target="slides/slide288.xml"/><Relationship Id="rId548" Type="http://schemas.openxmlformats.org/officeDocument/2006/relationships/slide" Target="slides/slide526.xml"/><Relationship Id="rId755" Type="http://schemas.openxmlformats.org/officeDocument/2006/relationships/slide" Target="slides/slide733.xml"/><Relationship Id="rId962" Type="http://schemas.openxmlformats.org/officeDocument/2006/relationships/slide" Target="slides/slide940.xml"/><Relationship Id="rId1178" Type="http://schemas.openxmlformats.org/officeDocument/2006/relationships/slide" Target="slides/slide1156.xml"/><Relationship Id="rId1385" Type="http://schemas.openxmlformats.org/officeDocument/2006/relationships/slide" Target="slides/slide1363.xml"/><Relationship Id="rId1592" Type="http://schemas.openxmlformats.org/officeDocument/2006/relationships/slide" Target="slides/slide1570.xml"/><Relationship Id="rId91" Type="http://schemas.openxmlformats.org/officeDocument/2006/relationships/slide" Target="slides/slide69.xml"/><Relationship Id="rId408" Type="http://schemas.openxmlformats.org/officeDocument/2006/relationships/slide" Target="slides/slide386.xml"/><Relationship Id="rId615" Type="http://schemas.openxmlformats.org/officeDocument/2006/relationships/slide" Target="slides/slide593.xml"/><Relationship Id="rId822" Type="http://schemas.openxmlformats.org/officeDocument/2006/relationships/slide" Target="slides/slide800.xml"/><Relationship Id="rId1038" Type="http://schemas.openxmlformats.org/officeDocument/2006/relationships/slide" Target="slides/slide1016.xml"/><Relationship Id="rId1245" Type="http://schemas.openxmlformats.org/officeDocument/2006/relationships/slide" Target="slides/slide1223.xml"/><Relationship Id="rId1452" Type="http://schemas.openxmlformats.org/officeDocument/2006/relationships/slide" Target="slides/slide1430.xml"/><Relationship Id="rId1897" Type="http://schemas.openxmlformats.org/officeDocument/2006/relationships/slide" Target="slides/slide1875.xml"/><Relationship Id="rId1105" Type="http://schemas.openxmlformats.org/officeDocument/2006/relationships/slide" Target="slides/slide1083.xml"/><Relationship Id="rId1312" Type="http://schemas.openxmlformats.org/officeDocument/2006/relationships/slide" Target="slides/slide1290.xml"/><Relationship Id="rId1757" Type="http://schemas.openxmlformats.org/officeDocument/2006/relationships/slide" Target="slides/slide1735.xml"/><Relationship Id="rId1964" Type="http://schemas.openxmlformats.org/officeDocument/2006/relationships/slide" Target="slides/slide1942.xml"/><Relationship Id="rId49" Type="http://schemas.openxmlformats.org/officeDocument/2006/relationships/slide" Target="slides/slide27.xml"/><Relationship Id="rId1617" Type="http://schemas.openxmlformats.org/officeDocument/2006/relationships/slide" Target="slides/slide1595.xml"/><Relationship Id="rId1824" Type="http://schemas.openxmlformats.org/officeDocument/2006/relationships/slide" Target="slides/slide1802.xml"/><Relationship Id="rId198" Type="http://schemas.openxmlformats.org/officeDocument/2006/relationships/slide" Target="slides/slide176.xml"/><Relationship Id="rId2086" Type="http://schemas.openxmlformats.org/officeDocument/2006/relationships/slide" Target="slides/slide2064.xml"/><Relationship Id="rId265" Type="http://schemas.openxmlformats.org/officeDocument/2006/relationships/slide" Target="slides/slide243.xml"/><Relationship Id="rId472" Type="http://schemas.openxmlformats.org/officeDocument/2006/relationships/slide" Target="slides/slide450.xml"/><Relationship Id="rId2153" Type="http://schemas.openxmlformats.org/officeDocument/2006/relationships/slide" Target="slides/slide2131.xml"/><Relationship Id="rId125" Type="http://schemas.openxmlformats.org/officeDocument/2006/relationships/slide" Target="slides/slide103.xml"/><Relationship Id="rId332" Type="http://schemas.openxmlformats.org/officeDocument/2006/relationships/slide" Target="slides/slide310.xml"/><Relationship Id="rId777" Type="http://schemas.openxmlformats.org/officeDocument/2006/relationships/slide" Target="slides/slide755.xml"/><Relationship Id="rId984" Type="http://schemas.openxmlformats.org/officeDocument/2006/relationships/slide" Target="slides/slide962.xml"/><Relationship Id="rId2013" Type="http://schemas.openxmlformats.org/officeDocument/2006/relationships/slide" Target="slides/slide1991.xml"/><Relationship Id="rId637" Type="http://schemas.openxmlformats.org/officeDocument/2006/relationships/slide" Target="slides/slide615.xml"/><Relationship Id="rId844" Type="http://schemas.openxmlformats.org/officeDocument/2006/relationships/slide" Target="slides/slide822.xml"/><Relationship Id="rId1267" Type="http://schemas.openxmlformats.org/officeDocument/2006/relationships/slide" Target="slides/slide1245.xml"/><Relationship Id="rId1474" Type="http://schemas.openxmlformats.org/officeDocument/2006/relationships/slide" Target="slides/slide1452.xml"/><Relationship Id="rId1681" Type="http://schemas.openxmlformats.org/officeDocument/2006/relationships/slide" Target="slides/slide1659.xml"/><Relationship Id="rId704" Type="http://schemas.openxmlformats.org/officeDocument/2006/relationships/slide" Target="slides/slide682.xml"/><Relationship Id="rId911" Type="http://schemas.openxmlformats.org/officeDocument/2006/relationships/slide" Target="slides/slide889.xml"/><Relationship Id="rId1127" Type="http://schemas.openxmlformats.org/officeDocument/2006/relationships/slide" Target="slides/slide1105.xml"/><Relationship Id="rId1334" Type="http://schemas.openxmlformats.org/officeDocument/2006/relationships/slide" Target="slides/slide1312.xml"/><Relationship Id="rId1541" Type="http://schemas.openxmlformats.org/officeDocument/2006/relationships/slide" Target="slides/slide1519.xml"/><Relationship Id="rId1779" Type="http://schemas.openxmlformats.org/officeDocument/2006/relationships/slide" Target="slides/slide1757.xml"/><Relationship Id="rId1986" Type="http://schemas.openxmlformats.org/officeDocument/2006/relationships/slide" Target="slides/slide1964.xml"/><Relationship Id="rId40" Type="http://schemas.openxmlformats.org/officeDocument/2006/relationships/slide" Target="slides/slide18.xml"/><Relationship Id="rId1401" Type="http://schemas.openxmlformats.org/officeDocument/2006/relationships/slide" Target="slides/slide1379.xml"/><Relationship Id="rId1639" Type="http://schemas.openxmlformats.org/officeDocument/2006/relationships/slide" Target="slides/slide1617.xml"/><Relationship Id="rId1846" Type="http://schemas.openxmlformats.org/officeDocument/2006/relationships/slide" Target="slides/slide1824.xml"/><Relationship Id="rId1706" Type="http://schemas.openxmlformats.org/officeDocument/2006/relationships/slide" Target="slides/slide1684.xml"/><Relationship Id="rId1913" Type="http://schemas.openxmlformats.org/officeDocument/2006/relationships/slide" Target="slides/slide1891.xml"/><Relationship Id="rId287" Type="http://schemas.openxmlformats.org/officeDocument/2006/relationships/slide" Target="slides/slide265.xml"/><Relationship Id="rId494" Type="http://schemas.openxmlformats.org/officeDocument/2006/relationships/slide" Target="slides/slide472.xml"/><Relationship Id="rId2175" Type="http://schemas.openxmlformats.org/officeDocument/2006/relationships/slide" Target="slides/slide2153.xml"/><Relationship Id="rId147" Type="http://schemas.openxmlformats.org/officeDocument/2006/relationships/slide" Target="slides/slide125.xml"/><Relationship Id="rId354" Type="http://schemas.openxmlformats.org/officeDocument/2006/relationships/slide" Target="slides/slide332.xml"/><Relationship Id="rId799" Type="http://schemas.openxmlformats.org/officeDocument/2006/relationships/slide" Target="slides/slide777.xml"/><Relationship Id="rId1191" Type="http://schemas.openxmlformats.org/officeDocument/2006/relationships/slide" Target="slides/slide1169.xml"/><Relationship Id="rId2035" Type="http://schemas.openxmlformats.org/officeDocument/2006/relationships/slide" Target="slides/slide2013.xml"/><Relationship Id="rId561" Type="http://schemas.openxmlformats.org/officeDocument/2006/relationships/slide" Target="slides/slide539.xml"/><Relationship Id="rId659" Type="http://schemas.openxmlformats.org/officeDocument/2006/relationships/slide" Target="slides/slide637.xml"/><Relationship Id="rId866" Type="http://schemas.openxmlformats.org/officeDocument/2006/relationships/slide" Target="slides/slide844.xml"/><Relationship Id="rId1289" Type="http://schemas.openxmlformats.org/officeDocument/2006/relationships/slide" Target="slides/slide1267.xml"/><Relationship Id="rId1496" Type="http://schemas.openxmlformats.org/officeDocument/2006/relationships/slide" Target="slides/slide1474.xml"/><Relationship Id="rId214" Type="http://schemas.openxmlformats.org/officeDocument/2006/relationships/slide" Target="slides/slide192.xml"/><Relationship Id="rId421" Type="http://schemas.openxmlformats.org/officeDocument/2006/relationships/slide" Target="slides/slide399.xml"/><Relationship Id="rId519" Type="http://schemas.openxmlformats.org/officeDocument/2006/relationships/slide" Target="slides/slide497.xml"/><Relationship Id="rId1051" Type="http://schemas.openxmlformats.org/officeDocument/2006/relationships/slide" Target="slides/slide1029.xml"/><Relationship Id="rId1149" Type="http://schemas.openxmlformats.org/officeDocument/2006/relationships/slide" Target="slides/slide1127.xml"/><Relationship Id="rId1356" Type="http://schemas.openxmlformats.org/officeDocument/2006/relationships/slide" Target="slides/slide1334.xml"/><Relationship Id="rId2102" Type="http://schemas.openxmlformats.org/officeDocument/2006/relationships/slide" Target="slides/slide2080.xml"/><Relationship Id="rId726" Type="http://schemas.openxmlformats.org/officeDocument/2006/relationships/slide" Target="slides/slide704.xml"/><Relationship Id="rId933" Type="http://schemas.openxmlformats.org/officeDocument/2006/relationships/slide" Target="slides/slide911.xml"/><Relationship Id="rId1009" Type="http://schemas.openxmlformats.org/officeDocument/2006/relationships/slide" Target="slides/slide987.xml"/><Relationship Id="rId1563" Type="http://schemas.openxmlformats.org/officeDocument/2006/relationships/slide" Target="slides/slide1541.xml"/><Relationship Id="rId1770" Type="http://schemas.openxmlformats.org/officeDocument/2006/relationships/slide" Target="slides/slide1748.xml"/><Relationship Id="rId1868" Type="http://schemas.openxmlformats.org/officeDocument/2006/relationships/slide" Target="slides/slide1846.xml"/><Relationship Id="rId62" Type="http://schemas.openxmlformats.org/officeDocument/2006/relationships/slide" Target="slides/slide40.xml"/><Relationship Id="rId1216" Type="http://schemas.openxmlformats.org/officeDocument/2006/relationships/slide" Target="slides/slide1194.xml"/><Relationship Id="rId1423" Type="http://schemas.openxmlformats.org/officeDocument/2006/relationships/slide" Target="slides/slide1401.xml"/><Relationship Id="rId1630" Type="http://schemas.openxmlformats.org/officeDocument/2006/relationships/slide" Target="slides/slide1608.xml"/><Relationship Id="rId1728" Type="http://schemas.openxmlformats.org/officeDocument/2006/relationships/slide" Target="slides/slide1706.xml"/><Relationship Id="rId1935" Type="http://schemas.openxmlformats.org/officeDocument/2006/relationships/slide" Target="slides/slide1913.xml"/><Relationship Id="rId2197" Type="http://schemas.openxmlformats.org/officeDocument/2006/relationships/slide" Target="slides/slide2175.xml"/><Relationship Id="rId169" Type="http://schemas.openxmlformats.org/officeDocument/2006/relationships/slide" Target="slides/slide147.xml"/><Relationship Id="rId376" Type="http://schemas.openxmlformats.org/officeDocument/2006/relationships/slide" Target="slides/slide354.xml"/><Relationship Id="rId583" Type="http://schemas.openxmlformats.org/officeDocument/2006/relationships/slide" Target="slides/slide561.xml"/><Relationship Id="rId790" Type="http://schemas.openxmlformats.org/officeDocument/2006/relationships/slide" Target="slides/slide768.xml"/><Relationship Id="rId2057" Type="http://schemas.openxmlformats.org/officeDocument/2006/relationships/slide" Target="slides/slide2035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4.xml"/><Relationship Id="rId443" Type="http://schemas.openxmlformats.org/officeDocument/2006/relationships/slide" Target="slides/slide421.xml"/><Relationship Id="rId650" Type="http://schemas.openxmlformats.org/officeDocument/2006/relationships/slide" Target="slides/slide628.xml"/><Relationship Id="rId888" Type="http://schemas.openxmlformats.org/officeDocument/2006/relationships/slide" Target="slides/slide866.xml"/><Relationship Id="rId1073" Type="http://schemas.openxmlformats.org/officeDocument/2006/relationships/slide" Target="slides/slide1051.xml"/><Relationship Id="rId1280" Type="http://schemas.openxmlformats.org/officeDocument/2006/relationships/slide" Target="slides/slide1258.xml"/><Relationship Id="rId2124" Type="http://schemas.openxmlformats.org/officeDocument/2006/relationships/slide" Target="slides/slide2102.xml"/><Relationship Id="rId303" Type="http://schemas.openxmlformats.org/officeDocument/2006/relationships/slide" Target="slides/slide281.xml"/><Relationship Id="rId748" Type="http://schemas.openxmlformats.org/officeDocument/2006/relationships/slide" Target="slides/slide726.xml"/><Relationship Id="rId955" Type="http://schemas.openxmlformats.org/officeDocument/2006/relationships/slide" Target="slides/slide933.xml"/><Relationship Id="rId1140" Type="http://schemas.openxmlformats.org/officeDocument/2006/relationships/slide" Target="slides/slide1118.xml"/><Relationship Id="rId1378" Type="http://schemas.openxmlformats.org/officeDocument/2006/relationships/slide" Target="slides/slide1356.xml"/><Relationship Id="rId1585" Type="http://schemas.openxmlformats.org/officeDocument/2006/relationships/slide" Target="slides/slide1563.xml"/><Relationship Id="rId1792" Type="http://schemas.openxmlformats.org/officeDocument/2006/relationships/slide" Target="slides/slide1770.xml"/><Relationship Id="rId84" Type="http://schemas.openxmlformats.org/officeDocument/2006/relationships/slide" Target="slides/slide62.xml"/><Relationship Id="rId510" Type="http://schemas.openxmlformats.org/officeDocument/2006/relationships/slide" Target="slides/slide488.xml"/><Relationship Id="rId608" Type="http://schemas.openxmlformats.org/officeDocument/2006/relationships/slide" Target="slides/slide586.xml"/><Relationship Id="rId815" Type="http://schemas.openxmlformats.org/officeDocument/2006/relationships/slide" Target="slides/slide793.xml"/><Relationship Id="rId1238" Type="http://schemas.openxmlformats.org/officeDocument/2006/relationships/slide" Target="slides/slide1216.xml"/><Relationship Id="rId1445" Type="http://schemas.openxmlformats.org/officeDocument/2006/relationships/slide" Target="slides/slide1423.xml"/><Relationship Id="rId1652" Type="http://schemas.openxmlformats.org/officeDocument/2006/relationships/slide" Target="slides/slide1630.xml"/><Relationship Id="rId1000" Type="http://schemas.openxmlformats.org/officeDocument/2006/relationships/slide" Target="slides/slide978.xml"/><Relationship Id="rId1305" Type="http://schemas.openxmlformats.org/officeDocument/2006/relationships/slide" Target="slides/slide1283.xml"/><Relationship Id="rId1957" Type="http://schemas.openxmlformats.org/officeDocument/2006/relationships/slide" Target="slides/slide1935.xml"/><Relationship Id="rId1512" Type="http://schemas.openxmlformats.org/officeDocument/2006/relationships/slide" Target="slides/slide1490.xml"/><Relationship Id="rId1817" Type="http://schemas.openxmlformats.org/officeDocument/2006/relationships/slide" Target="slides/slide1795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6.xml"/><Relationship Id="rId2079" Type="http://schemas.openxmlformats.org/officeDocument/2006/relationships/slide" Target="slides/slide2057.xml"/><Relationship Id="rId160" Type="http://schemas.openxmlformats.org/officeDocument/2006/relationships/slide" Target="slides/slide138.xml"/><Relationship Id="rId258" Type="http://schemas.openxmlformats.org/officeDocument/2006/relationships/slide" Target="slides/slide236.xml"/><Relationship Id="rId465" Type="http://schemas.openxmlformats.org/officeDocument/2006/relationships/slide" Target="slides/slide443.xml"/><Relationship Id="rId672" Type="http://schemas.openxmlformats.org/officeDocument/2006/relationships/slide" Target="slides/slide650.xml"/><Relationship Id="rId1095" Type="http://schemas.openxmlformats.org/officeDocument/2006/relationships/slide" Target="slides/slide1073.xml"/><Relationship Id="rId2146" Type="http://schemas.openxmlformats.org/officeDocument/2006/relationships/slide" Target="slides/slide2124.xml"/><Relationship Id="rId118" Type="http://schemas.openxmlformats.org/officeDocument/2006/relationships/slide" Target="slides/slide96.xml"/><Relationship Id="rId325" Type="http://schemas.openxmlformats.org/officeDocument/2006/relationships/slide" Target="slides/slide303.xml"/><Relationship Id="rId532" Type="http://schemas.openxmlformats.org/officeDocument/2006/relationships/slide" Target="slides/slide510.xml"/><Relationship Id="rId977" Type="http://schemas.openxmlformats.org/officeDocument/2006/relationships/slide" Target="slides/slide955.xml"/><Relationship Id="rId1162" Type="http://schemas.openxmlformats.org/officeDocument/2006/relationships/slide" Target="slides/slide1140.xml"/><Relationship Id="rId2006" Type="http://schemas.openxmlformats.org/officeDocument/2006/relationships/slide" Target="slides/slide1984.xml"/><Relationship Id="rId2213" Type="http://schemas.openxmlformats.org/officeDocument/2006/relationships/tableStyles" Target="tableStyles.xml"/><Relationship Id="rId837" Type="http://schemas.openxmlformats.org/officeDocument/2006/relationships/slide" Target="slides/slide815.xml"/><Relationship Id="rId1022" Type="http://schemas.openxmlformats.org/officeDocument/2006/relationships/slide" Target="slides/slide1000.xml"/><Relationship Id="rId1467" Type="http://schemas.openxmlformats.org/officeDocument/2006/relationships/slide" Target="slides/slide1445.xml"/><Relationship Id="rId1674" Type="http://schemas.openxmlformats.org/officeDocument/2006/relationships/slide" Target="slides/slide1652.xml"/><Relationship Id="rId1881" Type="http://schemas.openxmlformats.org/officeDocument/2006/relationships/slide" Target="slides/slide1859.xml"/><Relationship Id="rId904" Type="http://schemas.openxmlformats.org/officeDocument/2006/relationships/slide" Target="slides/slide882.xml"/><Relationship Id="rId1327" Type="http://schemas.openxmlformats.org/officeDocument/2006/relationships/slide" Target="slides/slide1305.xml"/><Relationship Id="rId1534" Type="http://schemas.openxmlformats.org/officeDocument/2006/relationships/slide" Target="slides/slide1512.xml"/><Relationship Id="rId1741" Type="http://schemas.openxmlformats.org/officeDocument/2006/relationships/slide" Target="slides/slide1719.xml"/><Relationship Id="rId1979" Type="http://schemas.openxmlformats.org/officeDocument/2006/relationships/slide" Target="slides/slide1957.xml"/><Relationship Id="rId33" Type="http://schemas.openxmlformats.org/officeDocument/2006/relationships/slide" Target="slides/slide11.xml"/><Relationship Id="rId1601" Type="http://schemas.openxmlformats.org/officeDocument/2006/relationships/slide" Target="slides/slide1579.xml"/><Relationship Id="rId1839" Type="http://schemas.openxmlformats.org/officeDocument/2006/relationships/slide" Target="slides/slide1817.xml"/><Relationship Id="rId182" Type="http://schemas.openxmlformats.org/officeDocument/2006/relationships/slide" Target="slides/slide160.xml"/><Relationship Id="rId1906" Type="http://schemas.openxmlformats.org/officeDocument/2006/relationships/slide" Target="slides/slide1884.xml"/><Relationship Id="rId487" Type="http://schemas.openxmlformats.org/officeDocument/2006/relationships/slide" Target="slides/slide465.xml"/><Relationship Id="rId694" Type="http://schemas.openxmlformats.org/officeDocument/2006/relationships/slide" Target="slides/slide672.xml"/><Relationship Id="rId2070" Type="http://schemas.openxmlformats.org/officeDocument/2006/relationships/slide" Target="slides/slide2048.xml"/><Relationship Id="rId2168" Type="http://schemas.openxmlformats.org/officeDocument/2006/relationships/slide" Target="slides/slide2146.xml"/><Relationship Id="rId347" Type="http://schemas.openxmlformats.org/officeDocument/2006/relationships/slide" Target="slides/slide325.xml"/><Relationship Id="rId999" Type="http://schemas.openxmlformats.org/officeDocument/2006/relationships/slide" Target="slides/slide977.xml"/><Relationship Id="rId1184" Type="http://schemas.openxmlformats.org/officeDocument/2006/relationships/slide" Target="slides/slide1162.xml"/><Relationship Id="rId2028" Type="http://schemas.openxmlformats.org/officeDocument/2006/relationships/slide" Target="slides/slide2006.xml"/><Relationship Id="rId554" Type="http://schemas.openxmlformats.org/officeDocument/2006/relationships/slide" Target="slides/slide532.xml"/><Relationship Id="rId761" Type="http://schemas.openxmlformats.org/officeDocument/2006/relationships/slide" Target="slides/slide739.xml"/><Relationship Id="rId859" Type="http://schemas.openxmlformats.org/officeDocument/2006/relationships/slide" Target="slides/slide837.xml"/><Relationship Id="rId1391" Type="http://schemas.openxmlformats.org/officeDocument/2006/relationships/slide" Target="slides/slide1369.xml"/><Relationship Id="rId1489" Type="http://schemas.openxmlformats.org/officeDocument/2006/relationships/slide" Target="slides/slide1467.xml"/><Relationship Id="rId1696" Type="http://schemas.openxmlformats.org/officeDocument/2006/relationships/slide" Target="slides/slide1674.xml"/><Relationship Id="rId207" Type="http://schemas.openxmlformats.org/officeDocument/2006/relationships/slide" Target="slides/slide185.xml"/><Relationship Id="rId414" Type="http://schemas.openxmlformats.org/officeDocument/2006/relationships/slide" Target="slides/slide392.xml"/><Relationship Id="rId621" Type="http://schemas.openxmlformats.org/officeDocument/2006/relationships/slide" Target="slides/slide599.xml"/><Relationship Id="rId1044" Type="http://schemas.openxmlformats.org/officeDocument/2006/relationships/slide" Target="slides/slide1022.xml"/><Relationship Id="rId1251" Type="http://schemas.openxmlformats.org/officeDocument/2006/relationships/slide" Target="slides/slide1229.xml"/><Relationship Id="rId1349" Type="http://schemas.openxmlformats.org/officeDocument/2006/relationships/slide" Target="slides/slide1327.xml"/><Relationship Id="rId719" Type="http://schemas.openxmlformats.org/officeDocument/2006/relationships/slide" Target="slides/slide697.xml"/><Relationship Id="rId926" Type="http://schemas.openxmlformats.org/officeDocument/2006/relationships/slide" Target="slides/slide904.xml"/><Relationship Id="rId1111" Type="http://schemas.openxmlformats.org/officeDocument/2006/relationships/slide" Target="slides/slide1089.xml"/><Relationship Id="rId1556" Type="http://schemas.openxmlformats.org/officeDocument/2006/relationships/slide" Target="slides/slide1534.xml"/><Relationship Id="rId1763" Type="http://schemas.openxmlformats.org/officeDocument/2006/relationships/slide" Target="slides/slide1741.xml"/><Relationship Id="rId1970" Type="http://schemas.openxmlformats.org/officeDocument/2006/relationships/slide" Target="slides/slide1948.xml"/><Relationship Id="rId55" Type="http://schemas.openxmlformats.org/officeDocument/2006/relationships/slide" Target="slides/slide33.xml"/><Relationship Id="rId1209" Type="http://schemas.openxmlformats.org/officeDocument/2006/relationships/slide" Target="slides/slide1187.xml"/><Relationship Id="rId1416" Type="http://schemas.openxmlformats.org/officeDocument/2006/relationships/slide" Target="slides/slide1394.xml"/><Relationship Id="rId1623" Type="http://schemas.openxmlformats.org/officeDocument/2006/relationships/slide" Target="slides/slide1601.xml"/><Relationship Id="rId1830" Type="http://schemas.openxmlformats.org/officeDocument/2006/relationships/slide" Target="slides/slide1808.xml"/><Relationship Id="rId1928" Type="http://schemas.openxmlformats.org/officeDocument/2006/relationships/slide" Target="slides/slide1906.xml"/><Relationship Id="rId2092" Type="http://schemas.openxmlformats.org/officeDocument/2006/relationships/slide" Target="slides/slide2070.xml"/><Relationship Id="rId271" Type="http://schemas.openxmlformats.org/officeDocument/2006/relationships/slide" Target="slides/slide249.xml"/><Relationship Id="rId131" Type="http://schemas.openxmlformats.org/officeDocument/2006/relationships/slide" Target="slides/slide109.xml"/><Relationship Id="rId369" Type="http://schemas.openxmlformats.org/officeDocument/2006/relationships/slide" Target="slides/slide347.xml"/><Relationship Id="rId576" Type="http://schemas.openxmlformats.org/officeDocument/2006/relationships/slide" Target="slides/slide554.xml"/><Relationship Id="rId783" Type="http://schemas.openxmlformats.org/officeDocument/2006/relationships/slide" Target="slides/slide761.xml"/><Relationship Id="rId990" Type="http://schemas.openxmlformats.org/officeDocument/2006/relationships/slide" Target="slides/slide968.xml"/><Relationship Id="rId229" Type="http://schemas.openxmlformats.org/officeDocument/2006/relationships/slide" Target="slides/slide207.xml"/><Relationship Id="rId436" Type="http://schemas.openxmlformats.org/officeDocument/2006/relationships/slide" Target="slides/slide414.xml"/><Relationship Id="rId643" Type="http://schemas.openxmlformats.org/officeDocument/2006/relationships/slide" Target="slides/slide621.xml"/><Relationship Id="rId1066" Type="http://schemas.openxmlformats.org/officeDocument/2006/relationships/slide" Target="slides/slide1044.xml"/><Relationship Id="rId1273" Type="http://schemas.openxmlformats.org/officeDocument/2006/relationships/slide" Target="slides/slide1251.xml"/><Relationship Id="rId1480" Type="http://schemas.openxmlformats.org/officeDocument/2006/relationships/slide" Target="slides/slide1458.xml"/><Relationship Id="rId2117" Type="http://schemas.openxmlformats.org/officeDocument/2006/relationships/slide" Target="slides/slide2095.xml"/><Relationship Id="rId850" Type="http://schemas.openxmlformats.org/officeDocument/2006/relationships/slide" Target="slides/slide828.xml"/><Relationship Id="rId948" Type="http://schemas.openxmlformats.org/officeDocument/2006/relationships/slide" Target="slides/slide926.xml"/><Relationship Id="rId1133" Type="http://schemas.openxmlformats.org/officeDocument/2006/relationships/slide" Target="slides/slide1111.xml"/><Relationship Id="rId1578" Type="http://schemas.openxmlformats.org/officeDocument/2006/relationships/slide" Target="slides/slide1556.xml"/><Relationship Id="rId1785" Type="http://schemas.openxmlformats.org/officeDocument/2006/relationships/slide" Target="slides/slide1763.xml"/><Relationship Id="rId1992" Type="http://schemas.openxmlformats.org/officeDocument/2006/relationships/slide" Target="slides/slide1970.xml"/><Relationship Id="rId77" Type="http://schemas.openxmlformats.org/officeDocument/2006/relationships/slide" Target="slides/slide55.xml"/><Relationship Id="rId503" Type="http://schemas.openxmlformats.org/officeDocument/2006/relationships/slide" Target="slides/slide481.xml"/><Relationship Id="rId710" Type="http://schemas.openxmlformats.org/officeDocument/2006/relationships/slide" Target="slides/slide688.xml"/><Relationship Id="rId808" Type="http://schemas.openxmlformats.org/officeDocument/2006/relationships/slide" Target="slides/slide786.xml"/><Relationship Id="rId1340" Type="http://schemas.openxmlformats.org/officeDocument/2006/relationships/slide" Target="slides/slide1318.xml"/><Relationship Id="rId1438" Type="http://schemas.openxmlformats.org/officeDocument/2006/relationships/slide" Target="slides/slide1416.xml"/><Relationship Id="rId1645" Type="http://schemas.openxmlformats.org/officeDocument/2006/relationships/slide" Target="slides/slide1623.xml"/><Relationship Id="rId1200" Type="http://schemas.openxmlformats.org/officeDocument/2006/relationships/slide" Target="slides/slide1178.xml"/><Relationship Id="rId1852" Type="http://schemas.openxmlformats.org/officeDocument/2006/relationships/slide" Target="slides/slide1830.xml"/><Relationship Id="rId1505" Type="http://schemas.openxmlformats.org/officeDocument/2006/relationships/slide" Target="slides/slide1483.xml"/><Relationship Id="rId1712" Type="http://schemas.openxmlformats.org/officeDocument/2006/relationships/slide" Target="slides/slide1690.xml"/><Relationship Id="rId293" Type="http://schemas.openxmlformats.org/officeDocument/2006/relationships/slide" Target="slides/slide271.xml"/><Relationship Id="rId2181" Type="http://schemas.openxmlformats.org/officeDocument/2006/relationships/slide" Target="slides/slide2159.xml"/><Relationship Id="rId153" Type="http://schemas.openxmlformats.org/officeDocument/2006/relationships/slide" Target="slides/slide131.xml"/><Relationship Id="rId360" Type="http://schemas.openxmlformats.org/officeDocument/2006/relationships/slide" Target="slides/slide338.xml"/><Relationship Id="rId598" Type="http://schemas.openxmlformats.org/officeDocument/2006/relationships/slide" Target="slides/slide576.xml"/><Relationship Id="rId2041" Type="http://schemas.openxmlformats.org/officeDocument/2006/relationships/slide" Target="slides/slide2019.xml"/><Relationship Id="rId220" Type="http://schemas.openxmlformats.org/officeDocument/2006/relationships/slide" Target="slides/slide198.xml"/><Relationship Id="rId458" Type="http://schemas.openxmlformats.org/officeDocument/2006/relationships/slide" Target="slides/slide436.xml"/><Relationship Id="rId665" Type="http://schemas.openxmlformats.org/officeDocument/2006/relationships/slide" Target="slides/slide643.xml"/><Relationship Id="rId872" Type="http://schemas.openxmlformats.org/officeDocument/2006/relationships/slide" Target="slides/slide850.xml"/><Relationship Id="rId1088" Type="http://schemas.openxmlformats.org/officeDocument/2006/relationships/slide" Target="slides/slide1066.xml"/><Relationship Id="rId1295" Type="http://schemas.openxmlformats.org/officeDocument/2006/relationships/slide" Target="slides/slide1273.xml"/><Relationship Id="rId2139" Type="http://schemas.openxmlformats.org/officeDocument/2006/relationships/slide" Target="slides/slide2117.xml"/><Relationship Id="rId318" Type="http://schemas.openxmlformats.org/officeDocument/2006/relationships/slide" Target="slides/slide296.xml"/><Relationship Id="rId525" Type="http://schemas.openxmlformats.org/officeDocument/2006/relationships/slide" Target="slides/slide503.xml"/><Relationship Id="rId732" Type="http://schemas.openxmlformats.org/officeDocument/2006/relationships/slide" Target="slides/slide710.xml"/><Relationship Id="rId1155" Type="http://schemas.openxmlformats.org/officeDocument/2006/relationships/slide" Target="slides/slide1133.xml"/><Relationship Id="rId1362" Type="http://schemas.openxmlformats.org/officeDocument/2006/relationships/slide" Target="slides/slide1340.xml"/><Relationship Id="rId2206" Type="http://schemas.openxmlformats.org/officeDocument/2006/relationships/slide" Target="slides/slide2184.xml"/><Relationship Id="rId99" Type="http://schemas.openxmlformats.org/officeDocument/2006/relationships/slide" Target="slides/slide77.xml"/><Relationship Id="rId1015" Type="http://schemas.openxmlformats.org/officeDocument/2006/relationships/slide" Target="slides/slide993.xml"/><Relationship Id="rId1222" Type="http://schemas.openxmlformats.org/officeDocument/2006/relationships/slide" Target="slides/slide1200.xml"/><Relationship Id="rId1667" Type="http://schemas.openxmlformats.org/officeDocument/2006/relationships/slide" Target="slides/slide1645.xml"/><Relationship Id="rId1874" Type="http://schemas.openxmlformats.org/officeDocument/2006/relationships/slide" Target="slides/slide1852.xml"/><Relationship Id="rId1527" Type="http://schemas.openxmlformats.org/officeDocument/2006/relationships/slide" Target="slides/slide1505.xml"/><Relationship Id="rId1734" Type="http://schemas.openxmlformats.org/officeDocument/2006/relationships/slide" Target="slides/slide1712.xml"/><Relationship Id="rId1941" Type="http://schemas.openxmlformats.org/officeDocument/2006/relationships/slide" Target="slides/slide1919.xml"/><Relationship Id="rId26" Type="http://schemas.openxmlformats.org/officeDocument/2006/relationships/slide" Target="slides/slide4.xml"/><Relationship Id="rId175" Type="http://schemas.openxmlformats.org/officeDocument/2006/relationships/slide" Target="slides/slide153.xml"/><Relationship Id="rId1801" Type="http://schemas.openxmlformats.org/officeDocument/2006/relationships/slide" Target="slides/slide1779.xml"/><Relationship Id="rId382" Type="http://schemas.openxmlformats.org/officeDocument/2006/relationships/slide" Target="slides/slide360.xml"/><Relationship Id="rId687" Type="http://schemas.openxmlformats.org/officeDocument/2006/relationships/slide" Target="slides/slide665.xml"/><Relationship Id="rId2063" Type="http://schemas.openxmlformats.org/officeDocument/2006/relationships/slide" Target="slides/slide2041.xml"/><Relationship Id="rId242" Type="http://schemas.openxmlformats.org/officeDocument/2006/relationships/slide" Target="slides/slide220.xml"/><Relationship Id="rId894" Type="http://schemas.openxmlformats.org/officeDocument/2006/relationships/slide" Target="slides/slide872.xml"/><Relationship Id="rId1177" Type="http://schemas.openxmlformats.org/officeDocument/2006/relationships/slide" Target="slides/slide1155.xml"/><Relationship Id="rId2130" Type="http://schemas.openxmlformats.org/officeDocument/2006/relationships/slide" Target="slides/slide2108.xml"/><Relationship Id="rId102" Type="http://schemas.openxmlformats.org/officeDocument/2006/relationships/slide" Target="slides/slide80.xml"/><Relationship Id="rId547" Type="http://schemas.openxmlformats.org/officeDocument/2006/relationships/slide" Target="slides/slide525.xml"/><Relationship Id="rId754" Type="http://schemas.openxmlformats.org/officeDocument/2006/relationships/slide" Target="slides/slide732.xml"/><Relationship Id="rId961" Type="http://schemas.openxmlformats.org/officeDocument/2006/relationships/slide" Target="slides/slide939.xml"/><Relationship Id="rId1384" Type="http://schemas.openxmlformats.org/officeDocument/2006/relationships/slide" Target="slides/slide1362.xml"/><Relationship Id="rId1591" Type="http://schemas.openxmlformats.org/officeDocument/2006/relationships/slide" Target="slides/slide1569.xml"/><Relationship Id="rId1689" Type="http://schemas.openxmlformats.org/officeDocument/2006/relationships/slide" Target="slides/slide1667.xml"/><Relationship Id="rId90" Type="http://schemas.openxmlformats.org/officeDocument/2006/relationships/slide" Target="slides/slide68.xml"/><Relationship Id="rId407" Type="http://schemas.openxmlformats.org/officeDocument/2006/relationships/slide" Target="slides/slide385.xml"/><Relationship Id="rId614" Type="http://schemas.openxmlformats.org/officeDocument/2006/relationships/slide" Target="slides/slide592.xml"/><Relationship Id="rId821" Type="http://schemas.openxmlformats.org/officeDocument/2006/relationships/slide" Target="slides/slide799.xml"/><Relationship Id="rId1037" Type="http://schemas.openxmlformats.org/officeDocument/2006/relationships/slide" Target="slides/slide1015.xml"/><Relationship Id="rId1244" Type="http://schemas.openxmlformats.org/officeDocument/2006/relationships/slide" Target="slides/slide1222.xml"/><Relationship Id="rId1451" Type="http://schemas.openxmlformats.org/officeDocument/2006/relationships/slide" Target="slides/slide1429.xml"/><Relationship Id="rId1896" Type="http://schemas.openxmlformats.org/officeDocument/2006/relationships/slide" Target="slides/slide1874.xml"/><Relationship Id="rId919" Type="http://schemas.openxmlformats.org/officeDocument/2006/relationships/slide" Target="slides/slide897.xml"/><Relationship Id="rId1104" Type="http://schemas.openxmlformats.org/officeDocument/2006/relationships/slide" Target="slides/slide1082.xml"/><Relationship Id="rId1311" Type="http://schemas.openxmlformats.org/officeDocument/2006/relationships/slide" Target="slides/slide1289.xml"/><Relationship Id="rId1549" Type="http://schemas.openxmlformats.org/officeDocument/2006/relationships/slide" Target="slides/slide1527.xml"/><Relationship Id="rId1756" Type="http://schemas.openxmlformats.org/officeDocument/2006/relationships/slide" Target="slides/slide1734.xml"/><Relationship Id="rId1963" Type="http://schemas.openxmlformats.org/officeDocument/2006/relationships/slide" Target="slides/slide1941.xml"/><Relationship Id="rId48" Type="http://schemas.openxmlformats.org/officeDocument/2006/relationships/slide" Target="slides/slide26.xml"/><Relationship Id="rId1409" Type="http://schemas.openxmlformats.org/officeDocument/2006/relationships/slide" Target="slides/slide1387.xml"/><Relationship Id="rId1616" Type="http://schemas.openxmlformats.org/officeDocument/2006/relationships/slide" Target="slides/slide1594.xml"/><Relationship Id="rId1823" Type="http://schemas.openxmlformats.org/officeDocument/2006/relationships/slide" Target="slides/slide1801.xml"/><Relationship Id="rId197" Type="http://schemas.openxmlformats.org/officeDocument/2006/relationships/slide" Target="slides/slide175.xml"/><Relationship Id="rId2085" Type="http://schemas.openxmlformats.org/officeDocument/2006/relationships/slide" Target="slides/slide2063.xml"/><Relationship Id="rId264" Type="http://schemas.openxmlformats.org/officeDocument/2006/relationships/slide" Target="slides/slide242.xml"/><Relationship Id="rId471" Type="http://schemas.openxmlformats.org/officeDocument/2006/relationships/slide" Target="slides/slide449.xml"/><Relationship Id="rId2152" Type="http://schemas.openxmlformats.org/officeDocument/2006/relationships/slide" Target="slides/slide2130.xml"/><Relationship Id="rId124" Type="http://schemas.openxmlformats.org/officeDocument/2006/relationships/slide" Target="slides/slide102.xml"/><Relationship Id="rId569" Type="http://schemas.openxmlformats.org/officeDocument/2006/relationships/slide" Target="slides/slide547.xml"/><Relationship Id="rId776" Type="http://schemas.openxmlformats.org/officeDocument/2006/relationships/slide" Target="slides/slide754.xml"/><Relationship Id="rId983" Type="http://schemas.openxmlformats.org/officeDocument/2006/relationships/slide" Target="slides/slide961.xml"/><Relationship Id="rId1199" Type="http://schemas.openxmlformats.org/officeDocument/2006/relationships/slide" Target="slides/slide1177.xml"/><Relationship Id="rId331" Type="http://schemas.openxmlformats.org/officeDocument/2006/relationships/slide" Target="slides/slide309.xml"/><Relationship Id="rId429" Type="http://schemas.openxmlformats.org/officeDocument/2006/relationships/slide" Target="slides/slide407.xml"/><Relationship Id="rId636" Type="http://schemas.openxmlformats.org/officeDocument/2006/relationships/slide" Target="slides/slide614.xml"/><Relationship Id="rId1059" Type="http://schemas.openxmlformats.org/officeDocument/2006/relationships/slide" Target="slides/slide1037.xml"/><Relationship Id="rId1266" Type="http://schemas.openxmlformats.org/officeDocument/2006/relationships/slide" Target="slides/slide1244.xml"/><Relationship Id="rId1473" Type="http://schemas.openxmlformats.org/officeDocument/2006/relationships/slide" Target="slides/slide1451.xml"/><Relationship Id="rId2012" Type="http://schemas.openxmlformats.org/officeDocument/2006/relationships/slide" Target="slides/slide1990.xml"/><Relationship Id="rId843" Type="http://schemas.openxmlformats.org/officeDocument/2006/relationships/slide" Target="slides/slide821.xml"/><Relationship Id="rId1126" Type="http://schemas.openxmlformats.org/officeDocument/2006/relationships/slide" Target="slides/slide1104.xml"/><Relationship Id="rId1680" Type="http://schemas.openxmlformats.org/officeDocument/2006/relationships/slide" Target="slides/slide1658.xml"/><Relationship Id="rId1778" Type="http://schemas.openxmlformats.org/officeDocument/2006/relationships/slide" Target="slides/slide1756.xml"/><Relationship Id="rId1985" Type="http://schemas.openxmlformats.org/officeDocument/2006/relationships/slide" Target="slides/slide1963.xml"/><Relationship Id="rId703" Type="http://schemas.openxmlformats.org/officeDocument/2006/relationships/slide" Target="slides/slide681.xml"/><Relationship Id="rId910" Type="http://schemas.openxmlformats.org/officeDocument/2006/relationships/slide" Target="slides/slide888.xml"/><Relationship Id="rId1333" Type="http://schemas.openxmlformats.org/officeDocument/2006/relationships/slide" Target="slides/slide1311.xml"/><Relationship Id="rId1540" Type="http://schemas.openxmlformats.org/officeDocument/2006/relationships/slide" Target="slides/slide1518.xml"/><Relationship Id="rId1638" Type="http://schemas.openxmlformats.org/officeDocument/2006/relationships/slide" Target="slides/slide1616.xml"/><Relationship Id="rId1400" Type="http://schemas.openxmlformats.org/officeDocument/2006/relationships/slide" Target="slides/slide1378.xml"/><Relationship Id="rId1845" Type="http://schemas.openxmlformats.org/officeDocument/2006/relationships/slide" Target="slides/slide1823.xml"/><Relationship Id="rId1705" Type="http://schemas.openxmlformats.org/officeDocument/2006/relationships/slide" Target="slides/slide1683.xml"/><Relationship Id="rId1912" Type="http://schemas.openxmlformats.org/officeDocument/2006/relationships/slide" Target="slides/slide1890.xml"/><Relationship Id="rId286" Type="http://schemas.openxmlformats.org/officeDocument/2006/relationships/slide" Target="slides/slide264.xml"/><Relationship Id="rId493" Type="http://schemas.openxmlformats.org/officeDocument/2006/relationships/slide" Target="slides/slide471.xml"/><Relationship Id="rId2174" Type="http://schemas.openxmlformats.org/officeDocument/2006/relationships/slide" Target="slides/slide2152.xml"/><Relationship Id="rId146" Type="http://schemas.openxmlformats.org/officeDocument/2006/relationships/slide" Target="slides/slide124.xml"/><Relationship Id="rId353" Type="http://schemas.openxmlformats.org/officeDocument/2006/relationships/slide" Target="slides/slide331.xml"/><Relationship Id="rId560" Type="http://schemas.openxmlformats.org/officeDocument/2006/relationships/slide" Target="slides/slide538.xml"/><Relationship Id="rId798" Type="http://schemas.openxmlformats.org/officeDocument/2006/relationships/slide" Target="slides/slide776.xml"/><Relationship Id="rId1190" Type="http://schemas.openxmlformats.org/officeDocument/2006/relationships/slide" Target="slides/slide1168.xml"/><Relationship Id="rId2034" Type="http://schemas.openxmlformats.org/officeDocument/2006/relationships/slide" Target="slides/slide2012.xml"/><Relationship Id="rId213" Type="http://schemas.openxmlformats.org/officeDocument/2006/relationships/slide" Target="slides/slide191.xml"/><Relationship Id="rId420" Type="http://schemas.openxmlformats.org/officeDocument/2006/relationships/slide" Target="slides/slide398.xml"/><Relationship Id="rId658" Type="http://schemas.openxmlformats.org/officeDocument/2006/relationships/slide" Target="slides/slide636.xml"/><Relationship Id="rId865" Type="http://schemas.openxmlformats.org/officeDocument/2006/relationships/slide" Target="slides/slide843.xml"/><Relationship Id="rId1050" Type="http://schemas.openxmlformats.org/officeDocument/2006/relationships/slide" Target="slides/slide1028.xml"/><Relationship Id="rId1288" Type="http://schemas.openxmlformats.org/officeDocument/2006/relationships/slide" Target="slides/slide1266.xml"/><Relationship Id="rId1495" Type="http://schemas.openxmlformats.org/officeDocument/2006/relationships/slide" Target="slides/slide1473.xml"/><Relationship Id="rId2101" Type="http://schemas.openxmlformats.org/officeDocument/2006/relationships/slide" Target="slides/slide2079.xml"/><Relationship Id="rId518" Type="http://schemas.openxmlformats.org/officeDocument/2006/relationships/slide" Target="slides/slide496.xml"/><Relationship Id="rId725" Type="http://schemas.openxmlformats.org/officeDocument/2006/relationships/slide" Target="slides/slide703.xml"/><Relationship Id="rId932" Type="http://schemas.openxmlformats.org/officeDocument/2006/relationships/slide" Target="slides/slide910.xml"/><Relationship Id="rId1148" Type="http://schemas.openxmlformats.org/officeDocument/2006/relationships/slide" Target="slides/slide1126.xml"/><Relationship Id="rId1355" Type="http://schemas.openxmlformats.org/officeDocument/2006/relationships/slide" Target="slides/slide1333.xml"/><Relationship Id="rId1562" Type="http://schemas.openxmlformats.org/officeDocument/2006/relationships/slide" Target="slides/slide1540.xml"/><Relationship Id="rId1008" Type="http://schemas.openxmlformats.org/officeDocument/2006/relationships/slide" Target="slides/slide986.xml"/><Relationship Id="rId1215" Type="http://schemas.openxmlformats.org/officeDocument/2006/relationships/slide" Target="slides/slide1193.xml"/><Relationship Id="rId1422" Type="http://schemas.openxmlformats.org/officeDocument/2006/relationships/slide" Target="slides/slide1400.xml"/><Relationship Id="rId1867" Type="http://schemas.openxmlformats.org/officeDocument/2006/relationships/slide" Target="slides/slide1845.xml"/><Relationship Id="rId61" Type="http://schemas.openxmlformats.org/officeDocument/2006/relationships/slide" Target="slides/slide39.xml"/><Relationship Id="rId1727" Type="http://schemas.openxmlformats.org/officeDocument/2006/relationships/slide" Target="slides/slide1705.xml"/><Relationship Id="rId1934" Type="http://schemas.openxmlformats.org/officeDocument/2006/relationships/slide" Target="slides/slide1912.xml"/><Relationship Id="rId19" Type="http://schemas.openxmlformats.org/officeDocument/2006/relationships/slideMaster" Target="slideMasters/slideMaster19.xml"/><Relationship Id="rId2196" Type="http://schemas.openxmlformats.org/officeDocument/2006/relationships/slide" Target="slides/slide2174.xml"/><Relationship Id="rId168" Type="http://schemas.openxmlformats.org/officeDocument/2006/relationships/slide" Target="slides/slide146.xml"/><Relationship Id="rId375" Type="http://schemas.openxmlformats.org/officeDocument/2006/relationships/slide" Target="slides/slide353.xml"/><Relationship Id="rId582" Type="http://schemas.openxmlformats.org/officeDocument/2006/relationships/slide" Target="slides/slide560.xml"/><Relationship Id="rId2056" Type="http://schemas.openxmlformats.org/officeDocument/2006/relationships/slide" Target="slides/slide203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3.xml"/><Relationship Id="rId442" Type="http://schemas.openxmlformats.org/officeDocument/2006/relationships/slide" Target="slides/slide420.xml"/><Relationship Id="rId887" Type="http://schemas.openxmlformats.org/officeDocument/2006/relationships/slide" Target="slides/slide865.xml"/><Relationship Id="rId1072" Type="http://schemas.openxmlformats.org/officeDocument/2006/relationships/slide" Target="slides/slide1050.xml"/><Relationship Id="rId2123" Type="http://schemas.openxmlformats.org/officeDocument/2006/relationships/slide" Target="slides/slide2101.xml"/><Relationship Id="rId302" Type="http://schemas.openxmlformats.org/officeDocument/2006/relationships/slide" Target="slides/slide280.xml"/><Relationship Id="rId747" Type="http://schemas.openxmlformats.org/officeDocument/2006/relationships/slide" Target="slides/slide725.xml"/><Relationship Id="rId954" Type="http://schemas.openxmlformats.org/officeDocument/2006/relationships/slide" Target="slides/slide932.xml"/><Relationship Id="rId1377" Type="http://schemas.openxmlformats.org/officeDocument/2006/relationships/slide" Target="slides/slide1355.xml"/><Relationship Id="rId1584" Type="http://schemas.openxmlformats.org/officeDocument/2006/relationships/slide" Target="slides/slide1562.xml"/><Relationship Id="rId1791" Type="http://schemas.openxmlformats.org/officeDocument/2006/relationships/slide" Target="slides/slide1769.xml"/><Relationship Id="rId83" Type="http://schemas.openxmlformats.org/officeDocument/2006/relationships/slide" Target="slides/slide61.xml"/><Relationship Id="rId607" Type="http://schemas.openxmlformats.org/officeDocument/2006/relationships/slide" Target="slides/slide585.xml"/><Relationship Id="rId814" Type="http://schemas.openxmlformats.org/officeDocument/2006/relationships/slide" Target="slides/slide792.xml"/><Relationship Id="rId1237" Type="http://schemas.openxmlformats.org/officeDocument/2006/relationships/slide" Target="slides/slide1215.xml"/><Relationship Id="rId1444" Type="http://schemas.openxmlformats.org/officeDocument/2006/relationships/slide" Target="slides/slide1422.xml"/><Relationship Id="rId1651" Type="http://schemas.openxmlformats.org/officeDocument/2006/relationships/slide" Target="slides/slide1629.xml"/><Relationship Id="rId1889" Type="http://schemas.openxmlformats.org/officeDocument/2006/relationships/slide" Target="slides/slide1867.xml"/><Relationship Id="rId1304" Type="http://schemas.openxmlformats.org/officeDocument/2006/relationships/slide" Target="slides/slide1282.xml"/><Relationship Id="rId1511" Type="http://schemas.openxmlformats.org/officeDocument/2006/relationships/slide" Target="slides/slide1489.xml"/><Relationship Id="rId1749" Type="http://schemas.openxmlformats.org/officeDocument/2006/relationships/slide" Target="slides/slide1727.xml"/><Relationship Id="rId1956" Type="http://schemas.openxmlformats.org/officeDocument/2006/relationships/slide" Target="slides/slide1934.xml"/><Relationship Id="rId1609" Type="http://schemas.openxmlformats.org/officeDocument/2006/relationships/slide" Target="slides/slide1587.xml"/><Relationship Id="rId1816" Type="http://schemas.openxmlformats.org/officeDocument/2006/relationships/slide" Target="slides/slide1794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5.xml"/><Relationship Id="rId2078" Type="http://schemas.openxmlformats.org/officeDocument/2006/relationships/slide" Target="slides/slide2056.xml"/><Relationship Id="rId257" Type="http://schemas.openxmlformats.org/officeDocument/2006/relationships/slide" Target="slides/slide235.xml"/><Relationship Id="rId464" Type="http://schemas.openxmlformats.org/officeDocument/2006/relationships/slide" Target="slides/slide442.xml"/><Relationship Id="rId1094" Type="http://schemas.openxmlformats.org/officeDocument/2006/relationships/slide" Target="slides/slide1072.xml"/><Relationship Id="rId2145" Type="http://schemas.openxmlformats.org/officeDocument/2006/relationships/slide" Target="slides/slide2123.xml"/><Relationship Id="rId117" Type="http://schemas.openxmlformats.org/officeDocument/2006/relationships/slide" Target="slides/slide95.xml"/><Relationship Id="rId671" Type="http://schemas.openxmlformats.org/officeDocument/2006/relationships/slide" Target="slides/slide649.xml"/><Relationship Id="rId769" Type="http://schemas.openxmlformats.org/officeDocument/2006/relationships/slide" Target="slides/slide747.xml"/><Relationship Id="rId976" Type="http://schemas.openxmlformats.org/officeDocument/2006/relationships/slide" Target="slides/slide954.xml"/><Relationship Id="rId1399" Type="http://schemas.openxmlformats.org/officeDocument/2006/relationships/slide" Target="slides/slide1377.xml"/><Relationship Id="rId324" Type="http://schemas.openxmlformats.org/officeDocument/2006/relationships/slide" Target="slides/slide302.xml"/><Relationship Id="rId531" Type="http://schemas.openxmlformats.org/officeDocument/2006/relationships/slide" Target="slides/slide509.xml"/><Relationship Id="rId629" Type="http://schemas.openxmlformats.org/officeDocument/2006/relationships/slide" Target="slides/slide607.xml"/><Relationship Id="rId1161" Type="http://schemas.openxmlformats.org/officeDocument/2006/relationships/slide" Target="slides/slide1139.xml"/><Relationship Id="rId1259" Type="http://schemas.openxmlformats.org/officeDocument/2006/relationships/slide" Target="slides/slide1237.xml"/><Relationship Id="rId1466" Type="http://schemas.openxmlformats.org/officeDocument/2006/relationships/slide" Target="slides/slide1444.xml"/><Relationship Id="rId2005" Type="http://schemas.openxmlformats.org/officeDocument/2006/relationships/slide" Target="slides/slide1983.xml"/><Relationship Id="rId2212" Type="http://schemas.openxmlformats.org/officeDocument/2006/relationships/theme" Target="theme/theme1.xml"/><Relationship Id="rId836" Type="http://schemas.openxmlformats.org/officeDocument/2006/relationships/slide" Target="slides/slide814.xml"/><Relationship Id="rId1021" Type="http://schemas.openxmlformats.org/officeDocument/2006/relationships/slide" Target="slides/slide999.xml"/><Relationship Id="rId1119" Type="http://schemas.openxmlformats.org/officeDocument/2006/relationships/slide" Target="slides/slide1097.xml"/><Relationship Id="rId1673" Type="http://schemas.openxmlformats.org/officeDocument/2006/relationships/slide" Target="slides/slide1651.xml"/><Relationship Id="rId1880" Type="http://schemas.openxmlformats.org/officeDocument/2006/relationships/slide" Target="slides/slide1858.xml"/><Relationship Id="rId1978" Type="http://schemas.openxmlformats.org/officeDocument/2006/relationships/slide" Target="slides/slide1956.xml"/><Relationship Id="rId903" Type="http://schemas.openxmlformats.org/officeDocument/2006/relationships/slide" Target="slides/slide881.xml"/><Relationship Id="rId1326" Type="http://schemas.openxmlformats.org/officeDocument/2006/relationships/slide" Target="slides/slide1304.xml"/><Relationship Id="rId1533" Type="http://schemas.openxmlformats.org/officeDocument/2006/relationships/slide" Target="slides/slide1511.xml"/><Relationship Id="rId1740" Type="http://schemas.openxmlformats.org/officeDocument/2006/relationships/slide" Target="slides/slide1718.xml"/><Relationship Id="rId32" Type="http://schemas.openxmlformats.org/officeDocument/2006/relationships/slide" Target="slides/slide10.xml"/><Relationship Id="rId1600" Type="http://schemas.openxmlformats.org/officeDocument/2006/relationships/slide" Target="slides/slide1578.xml"/><Relationship Id="rId1838" Type="http://schemas.openxmlformats.org/officeDocument/2006/relationships/slide" Target="slides/slide1816.xml"/><Relationship Id="rId181" Type="http://schemas.openxmlformats.org/officeDocument/2006/relationships/slide" Target="slides/slide159.xml"/><Relationship Id="rId1905" Type="http://schemas.openxmlformats.org/officeDocument/2006/relationships/slide" Target="slides/slide1883.xml"/><Relationship Id="rId279" Type="http://schemas.openxmlformats.org/officeDocument/2006/relationships/slide" Target="slides/slide257.xml"/><Relationship Id="rId486" Type="http://schemas.openxmlformats.org/officeDocument/2006/relationships/slide" Target="slides/slide464.xml"/><Relationship Id="rId693" Type="http://schemas.openxmlformats.org/officeDocument/2006/relationships/slide" Target="slides/slide671.xml"/><Relationship Id="rId2167" Type="http://schemas.openxmlformats.org/officeDocument/2006/relationships/slide" Target="slides/slide2145.xml"/><Relationship Id="rId139" Type="http://schemas.openxmlformats.org/officeDocument/2006/relationships/slide" Target="slides/slide117.xml"/><Relationship Id="rId346" Type="http://schemas.openxmlformats.org/officeDocument/2006/relationships/slide" Target="slides/slide324.xml"/><Relationship Id="rId553" Type="http://schemas.openxmlformats.org/officeDocument/2006/relationships/slide" Target="slides/slide531.xml"/><Relationship Id="rId760" Type="http://schemas.openxmlformats.org/officeDocument/2006/relationships/slide" Target="slides/slide738.xml"/><Relationship Id="rId998" Type="http://schemas.openxmlformats.org/officeDocument/2006/relationships/slide" Target="slides/slide976.xml"/><Relationship Id="rId1183" Type="http://schemas.openxmlformats.org/officeDocument/2006/relationships/slide" Target="slides/slide1161.xml"/><Relationship Id="rId1390" Type="http://schemas.openxmlformats.org/officeDocument/2006/relationships/slide" Target="slides/slide1368.xml"/><Relationship Id="rId2027" Type="http://schemas.openxmlformats.org/officeDocument/2006/relationships/slide" Target="slides/slide2005.xml"/><Relationship Id="rId206" Type="http://schemas.openxmlformats.org/officeDocument/2006/relationships/slide" Target="slides/slide184.xml"/><Relationship Id="rId413" Type="http://schemas.openxmlformats.org/officeDocument/2006/relationships/slide" Target="slides/slide391.xml"/><Relationship Id="rId858" Type="http://schemas.openxmlformats.org/officeDocument/2006/relationships/slide" Target="slides/slide836.xml"/><Relationship Id="rId1043" Type="http://schemas.openxmlformats.org/officeDocument/2006/relationships/slide" Target="slides/slide1021.xml"/><Relationship Id="rId1488" Type="http://schemas.openxmlformats.org/officeDocument/2006/relationships/slide" Target="slides/slide1466.xml"/><Relationship Id="rId1695" Type="http://schemas.openxmlformats.org/officeDocument/2006/relationships/slide" Target="slides/slide1673.xml"/><Relationship Id="rId620" Type="http://schemas.openxmlformats.org/officeDocument/2006/relationships/slide" Target="slides/slide598.xml"/><Relationship Id="rId718" Type="http://schemas.openxmlformats.org/officeDocument/2006/relationships/slide" Target="slides/slide696.xml"/><Relationship Id="rId925" Type="http://schemas.openxmlformats.org/officeDocument/2006/relationships/slide" Target="slides/slide903.xml"/><Relationship Id="rId1250" Type="http://schemas.openxmlformats.org/officeDocument/2006/relationships/slide" Target="slides/slide1228.xml"/><Relationship Id="rId1348" Type="http://schemas.openxmlformats.org/officeDocument/2006/relationships/slide" Target="slides/slide1326.xml"/><Relationship Id="rId1555" Type="http://schemas.openxmlformats.org/officeDocument/2006/relationships/slide" Target="slides/slide1533.xml"/><Relationship Id="rId1762" Type="http://schemas.openxmlformats.org/officeDocument/2006/relationships/slide" Target="slides/slide1740.xml"/><Relationship Id="rId1110" Type="http://schemas.openxmlformats.org/officeDocument/2006/relationships/slide" Target="slides/slide1088.xml"/><Relationship Id="rId1208" Type="http://schemas.openxmlformats.org/officeDocument/2006/relationships/slide" Target="slides/slide1186.xml"/><Relationship Id="rId1415" Type="http://schemas.openxmlformats.org/officeDocument/2006/relationships/slide" Target="slides/slide1393.xml"/><Relationship Id="rId54" Type="http://schemas.openxmlformats.org/officeDocument/2006/relationships/slide" Target="slides/slide32.xml"/><Relationship Id="rId1622" Type="http://schemas.openxmlformats.org/officeDocument/2006/relationships/slide" Target="slides/slide1600.xml"/><Relationship Id="rId1927" Type="http://schemas.openxmlformats.org/officeDocument/2006/relationships/slide" Target="slides/slide1905.xml"/><Relationship Id="rId2091" Type="http://schemas.openxmlformats.org/officeDocument/2006/relationships/slide" Target="slides/slide2069.xml"/><Relationship Id="rId2189" Type="http://schemas.openxmlformats.org/officeDocument/2006/relationships/slide" Target="slides/slide2167.xml"/><Relationship Id="rId270" Type="http://schemas.openxmlformats.org/officeDocument/2006/relationships/slide" Target="slides/slide248.xml"/><Relationship Id="rId130" Type="http://schemas.openxmlformats.org/officeDocument/2006/relationships/slide" Target="slides/slide108.xml"/><Relationship Id="rId368" Type="http://schemas.openxmlformats.org/officeDocument/2006/relationships/slide" Target="slides/slide346.xml"/><Relationship Id="rId575" Type="http://schemas.openxmlformats.org/officeDocument/2006/relationships/slide" Target="slides/slide553.xml"/><Relationship Id="rId782" Type="http://schemas.openxmlformats.org/officeDocument/2006/relationships/slide" Target="slides/slide760.xml"/><Relationship Id="rId2049" Type="http://schemas.openxmlformats.org/officeDocument/2006/relationships/slide" Target="slides/slide2027.xml"/><Relationship Id="rId228" Type="http://schemas.openxmlformats.org/officeDocument/2006/relationships/slide" Target="slides/slide206.xml"/><Relationship Id="rId435" Type="http://schemas.openxmlformats.org/officeDocument/2006/relationships/slide" Target="slides/slide413.xml"/><Relationship Id="rId642" Type="http://schemas.openxmlformats.org/officeDocument/2006/relationships/slide" Target="slides/slide620.xml"/><Relationship Id="rId1065" Type="http://schemas.openxmlformats.org/officeDocument/2006/relationships/slide" Target="slides/slide1043.xml"/><Relationship Id="rId1272" Type="http://schemas.openxmlformats.org/officeDocument/2006/relationships/slide" Target="slides/slide1250.xml"/><Relationship Id="rId2116" Type="http://schemas.openxmlformats.org/officeDocument/2006/relationships/slide" Target="slides/slide2094.xml"/><Relationship Id="rId502" Type="http://schemas.openxmlformats.org/officeDocument/2006/relationships/slide" Target="slides/slide480.xml"/><Relationship Id="rId947" Type="http://schemas.openxmlformats.org/officeDocument/2006/relationships/slide" Target="slides/slide925.xml"/><Relationship Id="rId1132" Type="http://schemas.openxmlformats.org/officeDocument/2006/relationships/slide" Target="slides/slide1110.xml"/><Relationship Id="rId1577" Type="http://schemas.openxmlformats.org/officeDocument/2006/relationships/slide" Target="slides/slide1555.xml"/><Relationship Id="rId1784" Type="http://schemas.openxmlformats.org/officeDocument/2006/relationships/slide" Target="slides/slide1762.xml"/><Relationship Id="rId1991" Type="http://schemas.openxmlformats.org/officeDocument/2006/relationships/slide" Target="slides/slide1969.xml"/><Relationship Id="rId76" Type="http://schemas.openxmlformats.org/officeDocument/2006/relationships/slide" Target="slides/slide54.xml"/><Relationship Id="rId807" Type="http://schemas.openxmlformats.org/officeDocument/2006/relationships/slide" Target="slides/slide785.xml"/><Relationship Id="rId1437" Type="http://schemas.openxmlformats.org/officeDocument/2006/relationships/slide" Target="slides/slide1415.xml"/><Relationship Id="rId1644" Type="http://schemas.openxmlformats.org/officeDocument/2006/relationships/slide" Target="slides/slide1622.xml"/><Relationship Id="rId1851" Type="http://schemas.openxmlformats.org/officeDocument/2006/relationships/slide" Target="slides/slide1829.xml"/><Relationship Id="rId1504" Type="http://schemas.openxmlformats.org/officeDocument/2006/relationships/slide" Target="slides/slide1482.xml"/><Relationship Id="rId1711" Type="http://schemas.openxmlformats.org/officeDocument/2006/relationships/slide" Target="slides/slide1689.xml"/><Relationship Id="rId1949" Type="http://schemas.openxmlformats.org/officeDocument/2006/relationships/slide" Target="slides/slide1927.xml"/><Relationship Id="rId292" Type="http://schemas.openxmlformats.org/officeDocument/2006/relationships/slide" Target="slides/slide270.xml"/><Relationship Id="rId1809" Type="http://schemas.openxmlformats.org/officeDocument/2006/relationships/slide" Target="slides/slide1787.xml"/><Relationship Id="rId597" Type="http://schemas.openxmlformats.org/officeDocument/2006/relationships/slide" Target="slides/slide575.xml"/><Relationship Id="rId2180" Type="http://schemas.openxmlformats.org/officeDocument/2006/relationships/slide" Target="slides/slide2158.xml"/><Relationship Id="rId152" Type="http://schemas.openxmlformats.org/officeDocument/2006/relationships/slide" Target="slides/slide130.xml"/><Relationship Id="rId457" Type="http://schemas.openxmlformats.org/officeDocument/2006/relationships/slide" Target="slides/slide435.xml"/><Relationship Id="rId1087" Type="http://schemas.openxmlformats.org/officeDocument/2006/relationships/slide" Target="slides/slide1065.xml"/><Relationship Id="rId1294" Type="http://schemas.openxmlformats.org/officeDocument/2006/relationships/slide" Target="slides/slide1272.xml"/><Relationship Id="rId2040" Type="http://schemas.openxmlformats.org/officeDocument/2006/relationships/slide" Target="slides/slide2018.xml"/><Relationship Id="rId2138" Type="http://schemas.openxmlformats.org/officeDocument/2006/relationships/slide" Target="slides/slide2116.xml"/><Relationship Id="rId664" Type="http://schemas.openxmlformats.org/officeDocument/2006/relationships/slide" Target="slides/slide642.xml"/><Relationship Id="rId871" Type="http://schemas.openxmlformats.org/officeDocument/2006/relationships/slide" Target="slides/slide849.xml"/><Relationship Id="rId969" Type="http://schemas.openxmlformats.org/officeDocument/2006/relationships/slide" Target="slides/slide947.xml"/><Relationship Id="rId1599" Type="http://schemas.openxmlformats.org/officeDocument/2006/relationships/slide" Target="slides/slide1577.xml"/><Relationship Id="rId317" Type="http://schemas.openxmlformats.org/officeDocument/2006/relationships/slide" Target="slides/slide295.xml"/><Relationship Id="rId524" Type="http://schemas.openxmlformats.org/officeDocument/2006/relationships/slide" Target="slides/slide502.xml"/><Relationship Id="rId731" Type="http://schemas.openxmlformats.org/officeDocument/2006/relationships/slide" Target="slides/slide709.xml"/><Relationship Id="rId1154" Type="http://schemas.openxmlformats.org/officeDocument/2006/relationships/slide" Target="slides/slide1132.xml"/><Relationship Id="rId1361" Type="http://schemas.openxmlformats.org/officeDocument/2006/relationships/slide" Target="slides/slide1339.xml"/><Relationship Id="rId1459" Type="http://schemas.openxmlformats.org/officeDocument/2006/relationships/slide" Target="slides/slide1437.xml"/><Relationship Id="rId2205" Type="http://schemas.openxmlformats.org/officeDocument/2006/relationships/slide" Target="slides/slide2183.xml"/><Relationship Id="rId98" Type="http://schemas.openxmlformats.org/officeDocument/2006/relationships/slide" Target="slides/slide76.xml"/><Relationship Id="rId829" Type="http://schemas.openxmlformats.org/officeDocument/2006/relationships/slide" Target="slides/slide807.xml"/><Relationship Id="rId1014" Type="http://schemas.openxmlformats.org/officeDocument/2006/relationships/slide" Target="slides/slide992.xml"/><Relationship Id="rId1221" Type="http://schemas.openxmlformats.org/officeDocument/2006/relationships/slide" Target="slides/slide1199.xml"/><Relationship Id="rId1666" Type="http://schemas.openxmlformats.org/officeDocument/2006/relationships/slide" Target="slides/slide1644.xml"/><Relationship Id="rId1873" Type="http://schemas.openxmlformats.org/officeDocument/2006/relationships/slide" Target="slides/slide1851.xml"/><Relationship Id="rId1319" Type="http://schemas.openxmlformats.org/officeDocument/2006/relationships/slide" Target="slides/slide1297.xml"/><Relationship Id="rId1526" Type="http://schemas.openxmlformats.org/officeDocument/2006/relationships/slide" Target="slides/slide1504.xml"/><Relationship Id="rId1733" Type="http://schemas.openxmlformats.org/officeDocument/2006/relationships/slide" Target="slides/slide1711.xml"/><Relationship Id="rId1940" Type="http://schemas.openxmlformats.org/officeDocument/2006/relationships/slide" Target="slides/slide1918.xml"/><Relationship Id="rId25" Type="http://schemas.openxmlformats.org/officeDocument/2006/relationships/slide" Target="slides/slide3.xml"/><Relationship Id="rId1800" Type="http://schemas.openxmlformats.org/officeDocument/2006/relationships/slide" Target="slides/slide1778.xml"/><Relationship Id="rId174" Type="http://schemas.openxmlformats.org/officeDocument/2006/relationships/slide" Target="slides/slide152.xml"/><Relationship Id="rId381" Type="http://schemas.openxmlformats.org/officeDocument/2006/relationships/slide" Target="slides/slide359.xml"/><Relationship Id="rId2062" Type="http://schemas.openxmlformats.org/officeDocument/2006/relationships/slide" Target="slides/slide2040.xml"/><Relationship Id="rId241" Type="http://schemas.openxmlformats.org/officeDocument/2006/relationships/slide" Target="slides/slide219.xml"/><Relationship Id="rId479" Type="http://schemas.openxmlformats.org/officeDocument/2006/relationships/slide" Target="slides/slide457.xml"/><Relationship Id="rId686" Type="http://schemas.openxmlformats.org/officeDocument/2006/relationships/slide" Target="slides/slide664.xml"/><Relationship Id="rId893" Type="http://schemas.openxmlformats.org/officeDocument/2006/relationships/slide" Target="slides/slide871.xml"/><Relationship Id="rId339" Type="http://schemas.openxmlformats.org/officeDocument/2006/relationships/slide" Target="slides/slide317.xml"/><Relationship Id="rId546" Type="http://schemas.openxmlformats.org/officeDocument/2006/relationships/slide" Target="slides/slide524.xml"/><Relationship Id="rId753" Type="http://schemas.openxmlformats.org/officeDocument/2006/relationships/slide" Target="slides/slide731.xml"/><Relationship Id="rId1176" Type="http://schemas.openxmlformats.org/officeDocument/2006/relationships/slide" Target="slides/slide1154.xml"/><Relationship Id="rId1383" Type="http://schemas.openxmlformats.org/officeDocument/2006/relationships/slide" Target="slides/slide1361.xml"/><Relationship Id="rId101" Type="http://schemas.openxmlformats.org/officeDocument/2006/relationships/slide" Target="slides/slide79.xml"/><Relationship Id="rId406" Type="http://schemas.openxmlformats.org/officeDocument/2006/relationships/slide" Target="slides/slide384.xml"/><Relationship Id="rId960" Type="http://schemas.openxmlformats.org/officeDocument/2006/relationships/slide" Target="slides/slide938.xml"/><Relationship Id="rId1036" Type="http://schemas.openxmlformats.org/officeDocument/2006/relationships/slide" Target="slides/slide1014.xml"/><Relationship Id="rId1243" Type="http://schemas.openxmlformats.org/officeDocument/2006/relationships/slide" Target="slides/slide1221.xml"/><Relationship Id="rId1590" Type="http://schemas.openxmlformats.org/officeDocument/2006/relationships/slide" Target="slides/slide1568.xml"/><Relationship Id="rId1688" Type="http://schemas.openxmlformats.org/officeDocument/2006/relationships/slide" Target="slides/slide1666.xml"/><Relationship Id="rId1895" Type="http://schemas.openxmlformats.org/officeDocument/2006/relationships/slide" Target="slides/slide1873.xml"/><Relationship Id="rId613" Type="http://schemas.openxmlformats.org/officeDocument/2006/relationships/slide" Target="slides/slide591.xml"/><Relationship Id="rId820" Type="http://schemas.openxmlformats.org/officeDocument/2006/relationships/slide" Target="slides/slide798.xml"/><Relationship Id="rId918" Type="http://schemas.openxmlformats.org/officeDocument/2006/relationships/slide" Target="slides/slide896.xml"/><Relationship Id="rId1450" Type="http://schemas.openxmlformats.org/officeDocument/2006/relationships/slide" Target="slides/slide1428.xml"/><Relationship Id="rId1548" Type="http://schemas.openxmlformats.org/officeDocument/2006/relationships/slide" Target="slides/slide1526.xml"/><Relationship Id="rId1755" Type="http://schemas.openxmlformats.org/officeDocument/2006/relationships/slide" Target="slides/slide1733.xml"/><Relationship Id="rId1103" Type="http://schemas.openxmlformats.org/officeDocument/2006/relationships/slide" Target="slides/slide1081.xml"/><Relationship Id="rId1310" Type="http://schemas.openxmlformats.org/officeDocument/2006/relationships/slide" Target="slides/slide1288.xml"/><Relationship Id="rId1408" Type="http://schemas.openxmlformats.org/officeDocument/2006/relationships/slide" Target="slides/slide1386.xml"/><Relationship Id="rId1962" Type="http://schemas.openxmlformats.org/officeDocument/2006/relationships/slide" Target="slides/slide1940.xml"/><Relationship Id="rId47" Type="http://schemas.openxmlformats.org/officeDocument/2006/relationships/slide" Target="slides/slide25.xml"/><Relationship Id="rId1615" Type="http://schemas.openxmlformats.org/officeDocument/2006/relationships/slide" Target="slides/slide1593.xml"/><Relationship Id="rId1822" Type="http://schemas.openxmlformats.org/officeDocument/2006/relationships/slide" Target="slides/slide1800.xml"/><Relationship Id="rId196" Type="http://schemas.openxmlformats.org/officeDocument/2006/relationships/slide" Target="slides/slide174.xml"/><Relationship Id="rId2084" Type="http://schemas.openxmlformats.org/officeDocument/2006/relationships/slide" Target="slides/slide2062.xml"/><Relationship Id="rId263" Type="http://schemas.openxmlformats.org/officeDocument/2006/relationships/slide" Target="slides/slide241.xml"/><Relationship Id="rId470" Type="http://schemas.openxmlformats.org/officeDocument/2006/relationships/slide" Target="slides/slide448.xml"/><Relationship Id="rId2151" Type="http://schemas.openxmlformats.org/officeDocument/2006/relationships/slide" Target="slides/slide2129.xml"/><Relationship Id="rId123" Type="http://schemas.openxmlformats.org/officeDocument/2006/relationships/slide" Target="slides/slide101.xml"/><Relationship Id="rId330" Type="http://schemas.openxmlformats.org/officeDocument/2006/relationships/slide" Target="slides/slide308.xml"/><Relationship Id="rId568" Type="http://schemas.openxmlformats.org/officeDocument/2006/relationships/slide" Target="slides/slide546.xml"/><Relationship Id="rId775" Type="http://schemas.openxmlformats.org/officeDocument/2006/relationships/slide" Target="slides/slide753.xml"/><Relationship Id="rId982" Type="http://schemas.openxmlformats.org/officeDocument/2006/relationships/slide" Target="slides/slide960.xml"/><Relationship Id="rId1198" Type="http://schemas.openxmlformats.org/officeDocument/2006/relationships/slide" Target="slides/slide1176.xml"/><Relationship Id="rId2011" Type="http://schemas.openxmlformats.org/officeDocument/2006/relationships/slide" Target="slides/slide1989.xml"/><Relationship Id="rId428" Type="http://schemas.openxmlformats.org/officeDocument/2006/relationships/slide" Target="slides/slide406.xml"/><Relationship Id="rId635" Type="http://schemas.openxmlformats.org/officeDocument/2006/relationships/slide" Target="slides/slide613.xml"/><Relationship Id="rId842" Type="http://schemas.openxmlformats.org/officeDocument/2006/relationships/slide" Target="slides/slide820.xml"/><Relationship Id="rId1058" Type="http://schemas.openxmlformats.org/officeDocument/2006/relationships/slide" Target="slides/slide1036.xml"/><Relationship Id="rId1265" Type="http://schemas.openxmlformats.org/officeDocument/2006/relationships/slide" Target="slides/slide1243.xml"/><Relationship Id="rId1472" Type="http://schemas.openxmlformats.org/officeDocument/2006/relationships/slide" Target="slides/slide1450.xml"/><Relationship Id="rId2109" Type="http://schemas.openxmlformats.org/officeDocument/2006/relationships/slide" Target="slides/slide2087.xml"/><Relationship Id="rId702" Type="http://schemas.openxmlformats.org/officeDocument/2006/relationships/slide" Target="slides/slide680.xml"/><Relationship Id="rId1125" Type="http://schemas.openxmlformats.org/officeDocument/2006/relationships/slide" Target="slides/slide1103.xml"/><Relationship Id="rId1332" Type="http://schemas.openxmlformats.org/officeDocument/2006/relationships/slide" Target="slides/slide1310.xml"/><Relationship Id="rId1777" Type="http://schemas.openxmlformats.org/officeDocument/2006/relationships/slide" Target="slides/slide1755.xml"/><Relationship Id="rId1984" Type="http://schemas.openxmlformats.org/officeDocument/2006/relationships/slide" Target="slides/slide1962.xml"/><Relationship Id="rId69" Type="http://schemas.openxmlformats.org/officeDocument/2006/relationships/slide" Target="slides/slide47.xml"/><Relationship Id="rId1637" Type="http://schemas.openxmlformats.org/officeDocument/2006/relationships/slide" Target="slides/slide1615.xml"/><Relationship Id="rId1844" Type="http://schemas.openxmlformats.org/officeDocument/2006/relationships/slide" Target="slides/slide1822.xml"/><Relationship Id="rId1704" Type="http://schemas.openxmlformats.org/officeDocument/2006/relationships/slide" Target="slides/slide1682.xml"/><Relationship Id="rId285" Type="http://schemas.openxmlformats.org/officeDocument/2006/relationships/slide" Target="slides/slide263.xml"/><Relationship Id="rId1911" Type="http://schemas.openxmlformats.org/officeDocument/2006/relationships/slide" Target="slides/slide1889.xml"/><Relationship Id="rId492" Type="http://schemas.openxmlformats.org/officeDocument/2006/relationships/slide" Target="slides/slide470.xml"/><Relationship Id="rId797" Type="http://schemas.openxmlformats.org/officeDocument/2006/relationships/slide" Target="slides/slide775.xml"/><Relationship Id="rId2173" Type="http://schemas.openxmlformats.org/officeDocument/2006/relationships/slide" Target="slides/slide2151.xml"/><Relationship Id="rId145" Type="http://schemas.openxmlformats.org/officeDocument/2006/relationships/slide" Target="slides/slide123.xml"/><Relationship Id="rId352" Type="http://schemas.openxmlformats.org/officeDocument/2006/relationships/slide" Target="slides/slide330.xml"/><Relationship Id="rId1287" Type="http://schemas.openxmlformats.org/officeDocument/2006/relationships/slide" Target="slides/slide1265.xml"/><Relationship Id="rId2033" Type="http://schemas.openxmlformats.org/officeDocument/2006/relationships/slide" Target="slides/slide2011.xml"/><Relationship Id="rId212" Type="http://schemas.openxmlformats.org/officeDocument/2006/relationships/slide" Target="slides/slide190.xml"/><Relationship Id="rId657" Type="http://schemas.openxmlformats.org/officeDocument/2006/relationships/slide" Target="slides/slide635.xml"/><Relationship Id="rId864" Type="http://schemas.openxmlformats.org/officeDocument/2006/relationships/slide" Target="slides/slide842.xml"/><Relationship Id="rId1494" Type="http://schemas.openxmlformats.org/officeDocument/2006/relationships/slide" Target="slides/slide1472.xml"/><Relationship Id="rId1799" Type="http://schemas.openxmlformats.org/officeDocument/2006/relationships/slide" Target="slides/slide1777.xml"/><Relationship Id="rId2100" Type="http://schemas.openxmlformats.org/officeDocument/2006/relationships/slide" Target="slides/slide2078.xml"/><Relationship Id="rId517" Type="http://schemas.openxmlformats.org/officeDocument/2006/relationships/slide" Target="slides/slide495.xml"/><Relationship Id="rId724" Type="http://schemas.openxmlformats.org/officeDocument/2006/relationships/slide" Target="slides/slide702.xml"/><Relationship Id="rId931" Type="http://schemas.openxmlformats.org/officeDocument/2006/relationships/slide" Target="slides/slide909.xml"/><Relationship Id="rId1147" Type="http://schemas.openxmlformats.org/officeDocument/2006/relationships/slide" Target="slides/slide1125.xml"/><Relationship Id="rId1354" Type="http://schemas.openxmlformats.org/officeDocument/2006/relationships/slide" Target="slides/slide1332.xml"/><Relationship Id="rId1561" Type="http://schemas.openxmlformats.org/officeDocument/2006/relationships/slide" Target="slides/slide1539.xml"/><Relationship Id="rId60" Type="http://schemas.openxmlformats.org/officeDocument/2006/relationships/slide" Target="slides/slide38.xml"/><Relationship Id="rId1007" Type="http://schemas.openxmlformats.org/officeDocument/2006/relationships/slide" Target="slides/slide985.xml"/><Relationship Id="rId1214" Type="http://schemas.openxmlformats.org/officeDocument/2006/relationships/slide" Target="slides/slide1192.xml"/><Relationship Id="rId1421" Type="http://schemas.openxmlformats.org/officeDocument/2006/relationships/slide" Target="slides/slide1399.xml"/><Relationship Id="rId1659" Type="http://schemas.openxmlformats.org/officeDocument/2006/relationships/slide" Target="slides/slide1637.xml"/><Relationship Id="rId1866" Type="http://schemas.openxmlformats.org/officeDocument/2006/relationships/slide" Target="slides/slide1844.xml"/><Relationship Id="rId1519" Type="http://schemas.openxmlformats.org/officeDocument/2006/relationships/slide" Target="slides/slide1497.xml"/><Relationship Id="rId1726" Type="http://schemas.openxmlformats.org/officeDocument/2006/relationships/slide" Target="slides/slide1704.xml"/><Relationship Id="rId1933" Type="http://schemas.openxmlformats.org/officeDocument/2006/relationships/slide" Target="slides/slide1911.xml"/><Relationship Id="rId18" Type="http://schemas.openxmlformats.org/officeDocument/2006/relationships/slideMaster" Target="slideMasters/slideMaster18.xml"/><Relationship Id="rId2195" Type="http://schemas.openxmlformats.org/officeDocument/2006/relationships/slide" Target="slides/slide2173.xml"/><Relationship Id="rId167" Type="http://schemas.openxmlformats.org/officeDocument/2006/relationships/slide" Target="slides/slide145.xml"/><Relationship Id="rId374" Type="http://schemas.openxmlformats.org/officeDocument/2006/relationships/slide" Target="slides/slide352.xml"/><Relationship Id="rId581" Type="http://schemas.openxmlformats.org/officeDocument/2006/relationships/slide" Target="slides/slide559.xml"/><Relationship Id="rId2055" Type="http://schemas.openxmlformats.org/officeDocument/2006/relationships/slide" Target="slides/slide2033.xml"/><Relationship Id="rId234" Type="http://schemas.openxmlformats.org/officeDocument/2006/relationships/slide" Target="slides/slide212.xml"/><Relationship Id="rId679" Type="http://schemas.openxmlformats.org/officeDocument/2006/relationships/slide" Target="slides/slide657.xml"/><Relationship Id="rId886" Type="http://schemas.openxmlformats.org/officeDocument/2006/relationships/slide" Target="slides/slide864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19.xml"/><Relationship Id="rId539" Type="http://schemas.openxmlformats.org/officeDocument/2006/relationships/slide" Target="slides/slide517.xml"/><Relationship Id="rId746" Type="http://schemas.openxmlformats.org/officeDocument/2006/relationships/slide" Target="slides/slide724.xml"/><Relationship Id="rId1071" Type="http://schemas.openxmlformats.org/officeDocument/2006/relationships/slide" Target="slides/slide1049.xml"/><Relationship Id="rId1169" Type="http://schemas.openxmlformats.org/officeDocument/2006/relationships/slide" Target="slides/slide1147.xml"/><Relationship Id="rId1376" Type="http://schemas.openxmlformats.org/officeDocument/2006/relationships/slide" Target="slides/slide1354.xml"/><Relationship Id="rId1583" Type="http://schemas.openxmlformats.org/officeDocument/2006/relationships/slide" Target="slides/slide1561.xml"/><Relationship Id="rId2122" Type="http://schemas.openxmlformats.org/officeDocument/2006/relationships/slide" Target="slides/slide2100.xml"/><Relationship Id="rId301" Type="http://schemas.openxmlformats.org/officeDocument/2006/relationships/slide" Target="slides/slide279.xml"/><Relationship Id="rId953" Type="http://schemas.openxmlformats.org/officeDocument/2006/relationships/slide" Target="slides/slide931.xml"/><Relationship Id="rId1029" Type="http://schemas.openxmlformats.org/officeDocument/2006/relationships/slide" Target="slides/slide1007.xml"/><Relationship Id="rId1236" Type="http://schemas.openxmlformats.org/officeDocument/2006/relationships/slide" Target="slides/slide1214.xml"/><Relationship Id="rId1790" Type="http://schemas.openxmlformats.org/officeDocument/2006/relationships/slide" Target="slides/slide1768.xml"/><Relationship Id="rId1888" Type="http://schemas.openxmlformats.org/officeDocument/2006/relationships/slide" Target="slides/slide1866.xml"/><Relationship Id="rId82" Type="http://schemas.openxmlformats.org/officeDocument/2006/relationships/slide" Target="slides/slide60.xml"/><Relationship Id="rId606" Type="http://schemas.openxmlformats.org/officeDocument/2006/relationships/slide" Target="slides/slide584.xml"/><Relationship Id="rId813" Type="http://schemas.openxmlformats.org/officeDocument/2006/relationships/slide" Target="slides/slide791.xml"/><Relationship Id="rId1443" Type="http://schemas.openxmlformats.org/officeDocument/2006/relationships/slide" Target="slides/slide1421.xml"/><Relationship Id="rId1650" Type="http://schemas.openxmlformats.org/officeDocument/2006/relationships/slide" Target="slides/slide1628.xml"/><Relationship Id="rId1748" Type="http://schemas.openxmlformats.org/officeDocument/2006/relationships/slide" Target="slides/slide1726.xml"/><Relationship Id="rId1303" Type="http://schemas.openxmlformats.org/officeDocument/2006/relationships/slide" Target="slides/slide1281.xml"/><Relationship Id="rId1510" Type="http://schemas.openxmlformats.org/officeDocument/2006/relationships/slide" Target="slides/slide1488.xml"/><Relationship Id="rId1955" Type="http://schemas.openxmlformats.org/officeDocument/2006/relationships/slide" Target="slides/slide1933.xml"/><Relationship Id="rId1608" Type="http://schemas.openxmlformats.org/officeDocument/2006/relationships/slide" Target="slides/slide1586.xml"/><Relationship Id="rId1815" Type="http://schemas.openxmlformats.org/officeDocument/2006/relationships/slide" Target="slides/slide1793.xml"/><Relationship Id="rId189" Type="http://schemas.openxmlformats.org/officeDocument/2006/relationships/slide" Target="slides/slide167.xml"/><Relationship Id="rId396" Type="http://schemas.openxmlformats.org/officeDocument/2006/relationships/slide" Target="slides/slide374.xml"/><Relationship Id="rId2077" Type="http://schemas.openxmlformats.org/officeDocument/2006/relationships/slide" Target="slides/slide2055.xml"/><Relationship Id="rId256" Type="http://schemas.openxmlformats.org/officeDocument/2006/relationships/slide" Target="slides/slide234.xml"/><Relationship Id="rId463" Type="http://schemas.openxmlformats.org/officeDocument/2006/relationships/slide" Target="slides/slide441.xml"/><Relationship Id="rId670" Type="http://schemas.openxmlformats.org/officeDocument/2006/relationships/slide" Target="slides/slide648.xml"/><Relationship Id="rId1093" Type="http://schemas.openxmlformats.org/officeDocument/2006/relationships/slide" Target="slides/slide1071.xml"/><Relationship Id="rId2144" Type="http://schemas.openxmlformats.org/officeDocument/2006/relationships/slide" Target="slides/slide2122.xml"/><Relationship Id="rId116" Type="http://schemas.openxmlformats.org/officeDocument/2006/relationships/slide" Target="slides/slide94.xml"/><Relationship Id="rId323" Type="http://schemas.openxmlformats.org/officeDocument/2006/relationships/slide" Target="slides/slide301.xml"/><Relationship Id="rId530" Type="http://schemas.openxmlformats.org/officeDocument/2006/relationships/slide" Target="slides/slide508.xml"/><Relationship Id="rId768" Type="http://schemas.openxmlformats.org/officeDocument/2006/relationships/slide" Target="slides/slide746.xml"/><Relationship Id="rId975" Type="http://schemas.openxmlformats.org/officeDocument/2006/relationships/slide" Target="slides/slide953.xml"/><Relationship Id="rId1160" Type="http://schemas.openxmlformats.org/officeDocument/2006/relationships/slide" Target="slides/slide1138.xml"/><Relationship Id="rId1398" Type="http://schemas.openxmlformats.org/officeDocument/2006/relationships/slide" Target="slides/slide1376.xml"/><Relationship Id="rId2004" Type="http://schemas.openxmlformats.org/officeDocument/2006/relationships/slide" Target="slides/slide1982.xml"/><Relationship Id="rId2211" Type="http://schemas.openxmlformats.org/officeDocument/2006/relationships/viewProps" Target="viewProps.xml"/><Relationship Id="rId628" Type="http://schemas.openxmlformats.org/officeDocument/2006/relationships/slide" Target="slides/slide606.xml"/><Relationship Id="rId835" Type="http://schemas.openxmlformats.org/officeDocument/2006/relationships/slide" Target="slides/slide813.xml"/><Relationship Id="rId1258" Type="http://schemas.openxmlformats.org/officeDocument/2006/relationships/slide" Target="slides/slide1236.xml"/><Relationship Id="rId1465" Type="http://schemas.openxmlformats.org/officeDocument/2006/relationships/slide" Target="slides/slide1443.xml"/><Relationship Id="rId1672" Type="http://schemas.openxmlformats.org/officeDocument/2006/relationships/slide" Target="slides/slide1650.xml"/><Relationship Id="rId1020" Type="http://schemas.openxmlformats.org/officeDocument/2006/relationships/slide" Target="slides/slide998.xml"/><Relationship Id="rId1118" Type="http://schemas.openxmlformats.org/officeDocument/2006/relationships/slide" Target="slides/slide1096.xml"/><Relationship Id="rId1325" Type="http://schemas.openxmlformats.org/officeDocument/2006/relationships/slide" Target="slides/slide1303.xml"/><Relationship Id="rId1532" Type="http://schemas.openxmlformats.org/officeDocument/2006/relationships/slide" Target="slides/slide1510.xml"/><Relationship Id="rId1977" Type="http://schemas.openxmlformats.org/officeDocument/2006/relationships/slide" Target="slides/slide1955.xml"/><Relationship Id="rId902" Type="http://schemas.openxmlformats.org/officeDocument/2006/relationships/slide" Target="slides/slide880.xml"/><Relationship Id="rId1837" Type="http://schemas.openxmlformats.org/officeDocument/2006/relationships/slide" Target="slides/slide1815.xml"/><Relationship Id="rId31" Type="http://schemas.openxmlformats.org/officeDocument/2006/relationships/slide" Target="slides/slide9.xml"/><Relationship Id="rId2099" Type="http://schemas.openxmlformats.org/officeDocument/2006/relationships/slide" Target="slides/slide2077.xml"/><Relationship Id="rId180" Type="http://schemas.openxmlformats.org/officeDocument/2006/relationships/slide" Target="slides/slide158.xml"/><Relationship Id="rId278" Type="http://schemas.openxmlformats.org/officeDocument/2006/relationships/slide" Target="slides/slide256.xml"/><Relationship Id="rId1904" Type="http://schemas.openxmlformats.org/officeDocument/2006/relationships/slide" Target="slides/slide1882.xml"/><Relationship Id="rId485" Type="http://schemas.openxmlformats.org/officeDocument/2006/relationships/slide" Target="slides/slide463.xml"/><Relationship Id="rId692" Type="http://schemas.openxmlformats.org/officeDocument/2006/relationships/slide" Target="slides/slide670.xml"/><Relationship Id="rId2166" Type="http://schemas.openxmlformats.org/officeDocument/2006/relationships/slide" Target="slides/slide2144.xml"/><Relationship Id="rId138" Type="http://schemas.openxmlformats.org/officeDocument/2006/relationships/slide" Target="slides/slide116.xml"/><Relationship Id="rId345" Type="http://schemas.openxmlformats.org/officeDocument/2006/relationships/slide" Target="slides/slide323.xml"/><Relationship Id="rId552" Type="http://schemas.openxmlformats.org/officeDocument/2006/relationships/slide" Target="slides/slide530.xml"/><Relationship Id="rId997" Type="http://schemas.openxmlformats.org/officeDocument/2006/relationships/slide" Target="slides/slide975.xml"/><Relationship Id="rId1182" Type="http://schemas.openxmlformats.org/officeDocument/2006/relationships/slide" Target="slides/slide1160.xml"/><Relationship Id="rId2026" Type="http://schemas.openxmlformats.org/officeDocument/2006/relationships/slide" Target="slides/slide2004.xml"/><Relationship Id="rId205" Type="http://schemas.openxmlformats.org/officeDocument/2006/relationships/slide" Target="slides/slide183.xml"/><Relationship Id="rId412" Type="http://schemas.openxmlformats.org/officeDocument/2006/relationships/slide" Target="slides/slide390.xml"/><Relationship Id="rId857" Type="http://schemas.openxmlformats.org/officeDocument/2006/relationships/slide" Target="slides/slide835.xml"/><Relationship Id="rId1042" Type="http://schemas.openxmlformats.org/officeDocument/2006/relationships/slide" Target="slides/slide1020.xml"/><Relationship Id="rId1487" Type="http://schemas.openxmlformats.org/officeDocument/2006/relationships/slide" Target="slides/slide1465.xml"/><Relationship Id="rId1694" Type="http://schemas.openxmlformats.org/officeDocument/2006/relationships/slide" Target="slides/slide1672.xml"/><Relationship Id="rId717" Type="http://schemas.openxmlformats.org/officeDocument/2006/relationships/slide" Target="slides/slide695.xml"/><Relationship Id="rId924" Type="http://schemas.openxmlformats.org/officeDocument/2006/relationships/slide" Target="slides/slide902.xml"/><Relationship Id="rId1347" Type="http://schemas.openxmlformats.org/officeDocument/2006/relationships/slide" Target="slides/slide1325.xml"/><Relationship Id="rId1554" Type="http://schemas.openxmlformats.org/officeDocument/2006/relationships/slide" Target="slides/slide1532.xml"/><Relationship Id="rId1761" Type="http://schemas.openxmlformats.org/officeDocument/2006/relationships/slide" Target="slides/slide1739.xml"/><Relationship Id="rId1999" Type="http://schemas.openxmlformats.org/officeDocument/2006/relationships/slide" Target="slides/slide1977.xml"/><Relationship Id="rId53" Type="http://schemas.openxmlformats.org/officeDocument/2006/relationships/slide" Target="slides/slide31.xml"/><Relationship Id="rId1207" Type="http://schemas.openxmlformats.org/officeDocument/2006/relationships/slide" Target="slides/slide1185.xml"/><Relationship Id="rId1414" Type="http://schemas.openxmlformats.org/officeDocument/2006/relationships/slide" Target="slides/slide1392.xml"/><Relationship Id="rId1621" Type="http://schemas.openxmlformats.org/officeDocument/2006/relationships/slide" Target="slides/slide1599.xml"/><Relationship Id="rId1859" Type="http://schemas.openxmlformats.org/officeDocument/2006/relationships/slide" Target="slides/slide1837.xml"/><Relationship Id="rId1719" Type="http://schemas.openxmlformats.org/officeDocument/2006/relationships/slide" Target="slides/slide1697.xml"/><Relationship Id="rId1926" Type="http://schemas.openxmlformats.org/officeDocument/2006/relationships/slide" Target="slides/slide1904.xml"/><Relationship Id="rId2090" Type="http://schemas.openxmlformats.org/officeDocument/2006/relationships/slide" Target="slides/slide2068.xml"/><Relationship Id="rId2188" Type="http://schemas.openxmlformats.org/officeDocument/2006/relationships/slide" Target="slides/slide2166.xml"/><Relationship Id="rId367" Type="http://schemas.openxmlformats.org/officeDocument/2006/relationships/slide" Target="slides/slide345.xml"/><Relationship Id="rId574" Type="http://schemas.openxmlformats.org/officeDocument/2006/relationships/slide" Target="slides/slide552.xml"/><Relationship Id="rId2048" Type="http://schemas.openxmlformats.org/officeDocument/2006/relationships/slide" Target="slides/slide2026.xml"/><Relationship Id="rId227" Type="http://schemas.openxmlformats.org/officeDocument/2006/relationships/slide" Target="slides/slide205.xml"/><Relationship Id="rId781" Type="http://schemas.openxmlformats.org/officeDocument/2006/relationships/slide" Target="slides/slide759.xml"/><Relationship Id="rId879" Type="http://schemas.openxmlformats.org/officeDocument/2006/relationships/slide" Target="slides/slide857.xml"/><Relationship Id="rId434" Type="http://schemas.openxmlformats.org/officeDocument/2006/relationships/slide" Target="slides/slide412.xml"/><Relationship Id="rId641" Type="http://schemas.openxmlformats.org/officeDocument/2006/relationships/slide" Target="slides/slide619.xml"/><Relationship Id="rId739" Type="http://schemas.openxmlformats.org/officeDocument/2006/relationships/slide" Target="slides/slide717.xml"/><Relationship Id="rId1064" Type="http://schemas.openxmlformats.org/officeDocument/2006/relationships/slide" Target="slides/slide1042.xml"/><Relationship Id="rId1271" Type="http://schemas.openxmlformats.org/officeDocument/2006/relationships/slide" Target="slides/slide1249.xml"/><Relationship Id="rId1369" Type="http://schemas.openxmlformats.org/officeDocument/2006/relationships/slide" Target="slides/slide1347.xml"/><Relationship Id="rId1576" Type="http://schemas.openxmlformats.org/officeDocument/2006/relationships/slide" Target="slides/slide1554.xml"/><Relationship Id="rId2115" Type="http://schemas.openxmlformats.org/officeDocument/2006/relationships/slide" Target="slides/slide2093.xml"/><Relationship Id="rId501" Type="http://schemas.openxmlformats.org/officeDocument/2006/relationships/slide" Target="slides/slide479.xml"/><Relationship Id="rId946" Type="http://schemas.openxmlformats.org/officeDocument/2006/relationships/slide" Target="slides/slide924.xml"/><Relationship Id="rId1131" Type="http://schemas.openxmlformats.org/officeDocument/2006/relationships/slide" Target="slides/slide1109.xml"/><Relationship Id="rId1229" Type="http://schemas.openxmlformats.org/officeDocument/2006/relationships/slide" Target="slides/slide1207.xml"/><Relationship Id="rId1783" Type="http://schemas.openxmlformats.org/officeDocument/2006/relationships/slide" Target="slides/slide1761.xml"/><Relationship Id="rId1990" Type="http://schemas.openxmlformats.org/officeDocument/2006/relationships/slide" Target="slides/slide1968.xml"/><Relationship Id="rId75" Type="http://schemas.openxmlformats.org/officeDocument/2006/relationships/slide" Target="slides/slide53.xml"/><Relationship Id="rId806" Type="http://schemas.openxmlformats.org/officeDocument/2006/relationships/slide" Target="slides/slide784.xml"/><Relationship Id="rId1436" Type="http://schemas.openxmlformats.org/officeDocument/2006/relationships/slide" Target="slides/slide1414.xml"/><Relationship Id="rId1643" Type="http://schemas.openxmlformats.org/officeDocument/2006/relationships/slide" Target="slides/slide1621.xml"/><Relationship Id="rId1850" Type="http://schemas.openxmlformats.org/officeDocument/2006/relationships/slide" Target="slides/slide1828.xml"/><Relationship Id="rId1503" Type="http://schemas.openxmlformats.org/officeDocument/2006/relationships/slide" Target="slides/slide1481.xml"/><Relationship Id="rId1710" Type="http://schemas.openxmlformats.org/officeDocument/2006/relationships/slide" Target="slides/slide1688.xml"/><Relationship Id="rId1948" Type="http://schemas.openxmlformats.org/officeDocument/2006/relationships/slide" Target="slides/slide1926.xml"/><Relationship Id="rId291" Type="http://schemas.openxmlformats.org/officeDocument/2006/relationships/slide" Target="slides/slide269.xml"/><Relationship Id="rId1808" Type="http://schemas.openxmlformats.org/officeDocument/2006/relationships/slide" Target="slides/slide1786.xml"/><Relationship Id="rId151" Type="http://schemas.openxmlformats.org/officeDocument/2006/relationships/slide" Target="slides/slide129.xml"/><Relationship Id="rId389" Type="http://schemas.openxmlformats.org/officeDocument/2006/relationships/slide" Target="slides/slide367.xml"/><Relationship Id="rId596" Type="http://schemas.openxmlformats.org/officeDocument/2006/relationships/slide" Target="slides/slide574.xml"/><Relationship Id="rId249" Type="http://schemas.openxmlformats.org/officeDocument/2006/relationships/slide" Target="slides/slide227.xml"/><Relationship Id="rId456" Type="http://schemas.openxmlformats.org/officeDocument/2006/relationships/slide" Target="slides/slide434.xml"/><Relationship Id="rId663" Type="http://schemas.openxmlformats.org/officeDocument/2006/relationships/slide" Target="slides/slide641.xml"/><Relationship Id="rId870" Type="http://schemas.openxmlformats.org/officeDocument/2006/relationships/slide" Target="slides/slide848.xml"/><Relationship Id="rId1086" Type="http://schemas.openxmlformats.org/officeDocument/2006/relationships/slide" Target="slides/slide1064.xml"/><Relationship Id="rId1293" Type="http://schemas.openxmlformats.org/officeDocument/2006/relationships/slide" Target="slides/slide1271.xml"/><Relationship Id="rId2137" Type="http://schemas.openxmlformats.org/officeDocument/2006/relationships/slide" Target="slides/slide2115.xml"/><Relationship Id="rId109" Type="http://schemas.openxmlformats.org/officeDocument/2006/relationships/slide" Target="slides/slide87.xml"/><Relationship Id="rId316" Type="http://schemas.openxmlformats.org/officeDocument/2006/relationships/slide" Target="slides/slide294.xml"/><Relationship Id="rId523" Type="http://schemas.openxmlformats.org/officeDocument/2006/relationships/slide" Target="slides/slide501.xml"/><Relationship Id="rId968" Type="http://schemas.openxmlformats.org/officeDocument/2006/relationships/slide" Target="slides/slide946.xml"/><Relationship Id="rId1153" Type="http://schemas.openxmlformats.org/officeDocument/2006/relationships/slide" Target="slides/slide1131.xml"/><Relationship Id="rId1598" Type="http://schemas.openxmlformats.org/officeDocument/2006/relationships/slide" Target="slides/slide1576.xml"/><Relationship Id="rId2204" Type="http://schemas.openxmlformats.org/officeDocument/2006/relationships/slide" Target="slides/slide2182.xml"/><Relationship Id="rId97" Type="http://schemas.openxmlformats.org/officeDocument/2006/relationships/slide" Target="slides/slide75.xml"/><Relationship Id="rId730" Type="http://schemas.openxmlformats.org/officeDocument/2006/relationships/slide" Target="slides/slide708.xml"/><Relationship Id="rId828" Type="http://schemas.openxmlformats.org/officeDocument/2006/relationships/slide" Target="slides/slide806.xml"/><Relationship Id="rId1013" Type="http://schemas.openxmlformats.org/officeDocument/2006/relationships/slide" Target="slides/slide991.xml"/><Relationship Id="rId1360" Type="http://schemas.openxmlformats.org/officeDocument/2006/relationships/slide" Target="slides/slide1338.xml"/><Relationship Id="rId1458" Type="http://schemas.openxmlformats.org/officeDocument/2006/relationships/slide" Target="slides/slide1436.xml"/><Relationship Id="rId1665" Type="http://schemas.openxmlformats.org/officeDocument/2006/relationships/slide" Target="slides/slide1643.xml"/><Relationship Id="rId1872" Type="http://schemas.openxmlformats.org/officeDocument/2006/relationships/slide" Target="slides/slide1850.xml"/><Relationship Id="rId1220" Type="http://schemas.openxmlformats.org/officeDocument/2006/relationships/slide" Target="slides/slide1198.xml"/><Relationship Id="rId1318" Type="http://schemas.openxmlformats.org/officeDocument/2006/relationships/slide" Target="slides/slide1296.xml"/><Relationship Id="rId1525" Type="http://schemas.openxmlformats.org/officeDocument/2006/relationships/slide" Target="slides/slide1503.xml"/><Relationship Id="rId1732" Type="http://schemas.openxmlformats.org/officeDocument/2006/relationships/slide" Target="slides/slide1710.xml"/><Relationship Id="rId24" Type="http://schemas.openxmlformats.org/officeDocument/2006/relationships/slide" Target="slides/slide2.xml"/><Relationship Id="rId173" Type="http://schemas.openxmlformats.org/officeDocument/2006/relationships/slide" Target="slides/slide151.xml"/><Relationship Id="rId380" Type="http://schemas.openxmlformats.org/officeDocument/2006/relationships/slide" Target="slides/slide358.xml"/><Relationship Id="rId2061" Type="http://schemas.openxmlformats.org/officeDocument/2006/relationships/slide" Target="slides/slide2039.xml"/><Relationship Id="rId240" Type="http://schemas.openxmlformats.org/officeDocument/2006/relationships/slide" Target="slides/slide218.xml"/><Relationship Id="rId478" Type="http://schemas.openxmlformats.org/officeDocument/2006/relationships/slide" Target="slides/slide456.xml"/><Relationship Id="rId685" Type="http://schemas.openxmlformats.org/officeDocument/2006/relationships/slide" Target="slides/slide663.xml"/><Relationship Id="rId892" Type="http://schemas.openxmlformats.org/officeDocument/2006/relationships/slide" Target="slides/slide870.xml"/><Relationship Id="rId2159" Type="http://schemas.openxmlformats.org/officeDocument/2006/relationships/slide" Target="slides/slide2137.xml"/><Relationship Id="rId100" Type="http://schemas.openxmlformats.org/officeDocument/2006/relationships/slide" Target="slides/slide78.xml"/><Relationship Id="rId338" Type="http://schemas.openxmlformats.org/officeDocument/2006/relationships/slide" Target="slides/slide316.xml"/><Relationship Id="rId545" Type="http://schemas.openxmlformats.org/officeDocument/2006/relationships/slide" Target="slides/slide523.xml"/><Relationship Id="rId752" Type="http://schemas.openxmlformats.org/officeDocument/2006/relationships/slide" Target="slides/slide730.xml"/><Relationship Id="rId1175" Type="http://schemas.openxmlformats.org/officeDocument/2006/relationships/slide" Target="slides/slide1153.xml"/><Relationship Id="rId1382" Type="http://schemas.openxmlformats.org/officeDocument/2006/relationships/slide" Target="slides/slide1360.xml"/><Relationship Id="rId2019" Type="http://schemas.openxmlformats.org/officeDocument/2006/relationships/slide" Target="slides/slide1997.xml"/><Relationship Id="rId405" Type="http://schemas.openxmlformats.org/officeDocument/2006/relationships/slide" Target="slides/slide383.xml"/><Relationship Id="rId612" Type="http://schemas.openxmlformats.org/officeDocument/2006/relationships/slide" Target="slides/slide590.xml"/><Relationship Id="rId1035" Type="http://schemas.openxmlformats.org/officeDocument/2006/relationships/slide" Target="slides/slide1013.xml"/><Relationship Id="rId1242" Type="http://schemas.openxmlformats.org/officeDocument/2006/relationships/slide" Target="slides/slide1220.xml"/><Relationship Id="rId1687" Type="http://schemas.openxmlformats.org/officeDocument/2006/relationships/slide" Target="slides/slide1665.xml"/><Relationship Id="rId1894" Type="http://schemas.openxmlformats.org/officeDocument/2006/relationships/slide" Target="slides/slide1872.xml"/><Relationship Id="rId917" Type="http://schemas.openxmlformats.org/officeDocument/2006/relationships/slide" Target="slides/slide895.xml"/><Relationship Id="rId1102" Type="http://schemas.openxmlformats.org/officeDocument/2006/relationships/slide" Target="slides/slide1080.xml"/><Relationship Id="rId1547" Type="http://schemas.openxmlformats.org/officeDocument/2006/relationships/slide" Target="slides/slide1525.xml"/><Relationship Id="rId1754" Type="http://schemas.openxmlformats.org/officeDocument/2006/relationships/slide" Target="slides/slide1732.xml"/><Relationship Id="rId1961" Type="http://schemas.openxmlformats.org/officeDocument/2006/relationships/slide" Target="slides/slide1939.xml"/><Relationship Id="rId46" Type="http://schemas.openxmlformats.org/officeDocument/2006/relationships/slide" Target="slides/slide24.xml"/><Relationship Id="rId1407" Type="http://schemas.openxmlformats.org/officeDocument/2006/relationships/slide" Target="slides/slide1385.xml"/><Relationship Id="rId1614" Type="http://schemas.openxmlformats.org/officeDocument/2006/relationships/slide" Target="slides/slide1592.xml"/><Relationship Id="rId1821" Type="http://schemas.openxmlformats.org/officeDocument/2006/relationships/slide" Target="slides/slide1799.xml"/><Relationship Id="rId195" Type="http://schemas.openxmlformats.org/officeDocument/2006/relationships/slide" Target="slides/slide173.xml"/><Relationship Id="rId1919" Type="http://schemas.openxmlformats.org/officeDocument/2006/relationships/slide" Target="slides/slide1897.xml"/><Relationship Id="rId2083" Type="http://schemas.openxmlformats.org/officeDocument/2006/relationships/slide" Target="slides/slide2061.xml"/><Relationship Id="rId262" Type="http://schemas.openxmlformats.org/officeDocument/2006/relationships/slide" Target="slides/slide240.xml"/><Relationship Id="rId567" Type="http://schemas.openxmlformats.org/officeDocument/2006/relationships/slide" Target="slides/slide545.xml"/><Relationship Id="rId1197" Type="http://schemas.openxmlformats.org/officeDocument/2006/relationships/slide" Target="slides/slide1175.xml"/><Relationship Id="rId2150" Type="http://schemas.openxmlformats.org/officeDocument/2006/relationships/slide" Target="slides/slide2128.xml"/><Relationship Id="rId122" Type="http://schemas.openxmlformats.org/officeDocument/2006/relationships/slide" Target="slides/slide100.xml"/><Relationship Id="rId774" Type="http://schemas.openxmlformats.org/officeDocument/2006/relationships/slide" Target="slides/slide752.xml"/><Relationship Id="rId981" Type="http://schemas.openxmlformats.org/officeDocument/2006/relationships/slide" Target="slides/slide959.xml"/><Relationship Id="rId1057" Type="http://schemas.openxmlformats.org/officeDocument/2006/relationships/slide" Target="slides/slide1035.xml"/><Relationship Id="rId2010" Type="http://schemas.openxmlformats.org/officeDocument/2006/relationships/slide" Target="slides/slide1988.xml"/><Relationship Id="rId427" Type="http://schemas.openxmlformats.org/officeDocument/2006/relationships/slide" Target="slides/slide405.xml"/><Relationship Id="rId634" Type="http://schemas.openxmlformats.org/officeDocument/2006/relationships/slide" Target="slides/slide612.xml"/><Relationship Id="rId841" Type="http://schemas.openxmlformats.org/officeDocument/2006/relationships/slide" Target="slides/slide819.xml"/><Relationship Id="rId1264" Type="http://schemas.openxmlformats.org/officeDocument/2006/relationships/slide" Target="slides/slide1242.xml"/><Relationship Id="rId1471" Type="http://schemas.openxmlformats.org/officeDocument/2006/relationships/slide" Target="slides/slide1449.xml"/><Relationship Id="rId1569" Type="http://schemas.openxmlformats.org/officeDocument/2006/relationships/slide" Target="slides/slide1547.xml"/><Relationship Id="rId2108" Type="http://schemas.openxmlformats.org/officeDocument/2006/relationships/slide" Target="slides/slide2086.xml"/><Relationship Id="rId701" Type="http://schemas.openxmlformats.org/officeDocument/2006/relationships/slide" Target="slides/slide679.xml"/><Relationship Id="rId939" Type="http://schemas.openxmlformats.org/officeDocument/2006/relationships/slide" Target="slides/slide917.xml"/><Relationship Id="rId1124" Type="http://schemas.openxmlformats.org/officeDocument/2006/relationships/slide" Target="slides/slide1102.xml"/><Relationship Id="rId1331" Type="http://schemas.openxmlformats.org/officeDocument/2006/relationships/slide" Target="slides/slide1309.xml"/><Relationship Id="rId1776" Type="http://schemas.openxmlformats.org/officeDocument/2006/relationships/slide" Target="slides/slide1754.xml"/><Relationship Id="rId1983" Type="http://schemas.openxmlformats.org/officeDocument/2006/relationships/slide" Target="slides/slide1961.xml"/><Relationship Id="rId68" Type="http://schemas.openxmlformats.org/officeDocument/2006/relationships/slide" Target="slides/slide46.xml"/><Relationship Id="rId1429" Type="http://schemas.openxmlformats.org/officeDocument/2006/relationships/slide" Target="slides/slide1407.xml"/><Relationship Id="rId1636" Type="http://schemas.openxmlformats.org/officeDocument/2006/relationships/slide" Target="slides/slide1614.xml"/><Relationship Id="rId1843" Type="http://schemas.openxmlformats.org/officeDocument/2006/relationships/slide" Target="slides/slide1821.xml"/><Relationship Id="rId1703" Type="http://schemas.openxmlformats.org/officeDocument/2006/relationships/slide" Target="slides/slide1681.xml"/><Relationship Id="rId1910" Type="http://schemas.openxmlformats.org/officeDocument/2006/relationships/slide" Target="slides/slide1888.xml"/><Relationship Id="rId284" Type="http://schemas.openxmlformats.org/officeDocument/2006/relationships/slide" Target="slides/slide262.xml"/><Relationship Id="rId491" Type="http://schemas.openxmlformats.org/officeDocument/2006/relationships/slide" Target="slides/slide469.xml"/><Relationship Id="rId2172" Type="http://schemas.openxmlformats.org/officeDocument/2006/relationships/slide" Target="slides/slide2150.xml"/><Relationship Id="rId144" Type="http://schemas.openxmlformats.org/officeDocument/2006/relationships/slide" Target="slides/slide122.xml"/><Relationship Id="rId589" Type="http://schemas.openxmlformats.org/officeDocument/2006/relationships/slide" Target="slides/slide567.xml"/><Relationship Id="rId796" Type="http://schemas.openxmlformats.org/officeDocument/2006/relationships/slide" Target="slides/slide774.xml"/><Relationship Id="rId351" Type="http://schemas.openxmlformats.org/officeDocument/2006/relationships/slide" Target="slides/slide329.xml"/><Relationship Id="rId449" Type="http://schemas.openxmlformats.org/officeDocument/2006/relationships/slide" Target="slides/slide427.xml"/><Relationship Id="rId656" Type="http://schemas.openxmlformats.org/officeDocument/2006/relationships/slide" Target="slides/slide634.xml"/><Relationship Id="rId863" Type="http://schemas.openxmlformats.org/officeDocument/2006/relationships/slide" Target="slides/slide841.xml"/><Relationship Id="rId1079" Type="http://schemas.openxmlformats.org/officeDocument/2006/relationships/slide" Target="slides/slide1057.xml"/><Relationship Id="rId1286" Type="http://schemas.openxmlformats.org/officeDocument/2006/relationships/slide" Target="slides/slide1264.xml"/><Relationship Id="rId1493" Type="http://schemas.openxmlformats.org/officeDocument/2006/relationships/slide" Target="slides/slide1471.xml"/><Relationship Id="rId2032" Type="http://schemas.openxmlformats.org/officeDocument/2006/relationships/slide" Target="slides/slide2010.xml"/><Relationship Id="rId211" Type="http://schemas.openxmlformats.org/officeDocument/2006/relationships/slide" Target="slides/slide189.xml"/><Relationship Id="rId309" Type="http://schemas.openxmlformats.org/officeDocument/2006/relationships/slide" Target="slides/slide287.xml"/><Relationship Id="rId516" Type="http://schemas.openxmlformats.org/officeDocument/2006/relationships/slide" Target="slides/slide494.xml"/><Relationship Id="rId1146" Type="http://schemas.openxmlformats.org/officeDocument/2006/relationships/slide" Target="slides/slide1124.xml"/><Relationship Id="rId1798" Type="http://schemas.openxmlformats.org/officeDocument/2006/relationships/slide" Target="slides/slide1776.xml"/><Relationship Id="rId723" Type="http://schemas.openxmlformats.org/officeDocument/2006/relationships/slide" Target="slides/slide701.xml"/><Relationship Id="rId930" Type="http://schemas.openxmlformats.org/officeDocument/2006/relationships/slide" Target="slides/slide908.xml"/><Relationship Id="rId1006" Type="http://schemas.openxmlformats.org/officeDocument/2006/relationships/slide" Target="slides/slide984.xml"/><Relationship Id="rId1353" Type="http://schemas.openxmlformats.org/officeDocument/2006/relationships/slide" Target="slides/slide1331.xml"/><Relationship Id="rId1560" Type="http://schemas.openxmlformats.org/officeDocument/2006/relationships/slide" Target="slides/slide1538.xml"/><Relationship Id="rId1658" Type="http://schemas.openxmlformats.org/officeDocument/2006/relationships/slide" Target="slides/slide1636.xml"/><Relationship Id="rId1865" Type="http://schemas.openxmlformats.org/officeDocument/2006/relationships/slide" Target="slides/slide1843.xml"/><Relationship Id="rId1213" Type="http://schemas.openxmlformats.org/officeDocument/2006/relationships/slide" Target="slides/slide1191.xml"/><Relationship Id="rId1420" Type="http://schemas.openxmlformats.org/officeDocument/2006/relationships/slide" Target="slides/slide1398.xml"/><Relationship Id="rId1518" Type="http://schemas.openxmlformats.org/officeDocument/2006/relationships/slide" Target="slides/slide1496.xml"/><Relationship Id="rId1725" Type="http://schemas.openxmlformats.org/officeDocument/2006/relationships/slide" Target="slides/slide1703.xml"/><Relationship Id="rId1932" Type="http://schemas.openxmlformats.org/officeDocument/2006/relationships/slide" Target="slides/slide1910.xml"/><Relationship Id="rId17" Type="http://schemas.openxmlformats.org/officeDocument/2006/relationships/slideMaster" Target="slideMasters/slideMaster17.xml"/><Relationship Id="rId2194" Type="http://schemas.openxmlformats.org/officeDocument/2006/relationships/slide" Target="slides/slide2172.xml"/><Relationship Id="rId166" Type="http://schemas.openxmlformats.org/officeDocument/2006/relationships/slide" Target="slides/slide144.xml"/><Relationship Id="rId373" Type="http://schemas.openxmlformats.org/officeDocument/2006/relationships/slide" Target="slides/slide351.xml"/><Relationship Id="rId580" Type="http://schemas.openxmlformats.org/officeDocument/2006/relationships/slide" Target="slides/slide558.xml"/><Relationship Id="rId2054" Type="http://schemas.openxmlformats.org/officeDocument/2006/relationships/slide" Target="slides/slide203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1.xml"/><Relationship Id="rId440" Type="http://schemas.openxmlformats.org/officeDocument/2006/relationships/slide" Target="slides/slide418.xml"/><Relationship Id="rId678" Type="http://schemas.openxmlformats.org/officeDocument/2006/relationships/slide" Target="slides/slide656.xml"/><Relationship Id="rId885" Type="http://schemas.openxmlformats.org/officeDocument/2006/relationships/slide" Target="slides/slide863.xml"/><Relationship Id="rId1070" Type="http://schemas.openxmlformats.org/officeDocument/2006/relationships/slide" Target="slides/slide1048.xml"/><Relationship Id="rId2121" Type="http://schemas.openxmlformats.org/officeDocument/2006/relationships/slide" Target="slides/slide2099.xml"/><Relationship Id="rId300" Type="http://schemas.openxmlformats.org/officeDocument/2006/relationships/slide" Target="slides/slide278.xml"/><Relationship Id="rId538" Type="http://schemas.openxmlformats.org/officeDocument/2006/relationships/slide" Target="slides/slide516.xml"/><Relationship Id="rId745" Type="http://schemas.openxmlformats.org/officeDocument/2006/relationships/slide" Target="slides/slide723.xml"/><Relationship Id="rId952" Type="http://schemas.openxmlformats.org/officeDocument/2006/relationships/slide" Target="slides/slide930.xml"/><Relationship Id="rId1168" Type="http://schemas.openxmlformats.org/officeDocument/2006/relationships/slide" Target="slides/slide1146.xml"/><Relationship Id="rId1375" Type="http://schemas.openxmlformats.org/officeDocument/2006/relationships/slide" Target="slides/slide1353.xml"/><Relationship Id="rId1582" Type="http://schemas.openxmlformats.org/officeDocument/2006/relationships/slide" Target="slides/slide1560.xml"/><Relationship Id="rId81" Type="http://schemas.openxmlformats.org/officeDocument/2006/relationships/slide" Target="slides/slide59.xml"/><Relationship Id="rId605" Type="http://schemas.openxmlformats.org/officeDocument/2006/relationships/slide" Target="slides/slide583.xml"/><Relationship Id="rId812" Type="http://schemas.openxmlformats.org/officeDocument/2006/relationships/slide" Target="slides/slide790.xml"/><Relationship Id="rId1028" Type="http://schemas.openxmlformats.org/officeDocument/2006/relationships/slide" Target="slides/slide1006.xml"/><Relationship Id="rId1235" Type="http://schemas.openxmlformats.org/officeDocument/2006/relationships/slide" Target="slides/slide1213.xml"/><Relationship Id="rId1442" Type="http://schemas.openxmlformats.org/officeDocument/2006/relationships/slide" Target="slides/slide1420.xml"/><Relationship Id="rId1887" Type="http://schemas.openxmlformats.org/officeDocument/2006/relationships/slide" Target="slides/slide1865.xml"/><Relationship Id="rId1302" Type="http://schemas.openxmlformats.org/officeDocument/2006/relationships/slide" Target="slides/slide1280.xml"/><Relationship Id="rId1747" Type="http://schemas.openxmlformats.org/officeDocument/2006/relationships/slide" Target="slides/slide1725.xml"/><Relationship Id="rId1954" Type="http://schemas.openxmlformats.org/officeDocument/2006/relationships/slide" Target="slides/slide1932.xml"/><Relationship Id="rId39" Type="http://schemas.openxmlformats.org/officeDocument/2006/relationships/slide" Target="slides/slide17.xml"/><Relationship Id="rId1607" Type="http://schemas.openxmlformats.org/officeDocument/2006/relationships/slide" Target="slides/slide1585.xml"/><Relationship Id="rId1814" Type="http://schemas.openxmlformats.org/officeDocument/2006/relationships/slide" Target="slides/slide1792.xml"/><Relationship Id="rId188" Type="http://schemas.openxmlformats.org/officeDocument/2006/relationships/slide" Target="slides/slide166.xml"/><Relationship Id="rId395" Type="http://schemas.openxmlformats.org/officeDocument/2006/relationships/slide" Target="slides/slide373.xml"/><Relationship Id="rId2076" Type="http://schemas.openxmlformats.org/officeDocument/2006/relationships/slide" Target="slides/slide2054.xml"/><Relationship Id="rId255" Type="http://schemas.openxmlformats.org/officeDocument/2006/relationships/slide" Target="slides/slide233.xml"/><Relationship Id="rId462" Type="http://schemas.openxmlformats.org/officeDocument/2006/relationships/slide" Target="slides/slide440.xml"/><Relationship Id="rId1092" Type="http://schemas.openxmlformats.org/officeDocument/2006/relationships/slide" Target="slides/slide1070.xml"/><Relationship Id="rId1397" Type="http://schemas.openxmlformats.org/officeDocument/2006/relationships/slide" Target="slides/slide1375.xml"/><Relationship Id="rId2143" Type="http://schemas.openxmlformats.org/officeDocument/2006/relationships/slide" Target="slides/slide2121.xml"/><Relationship Id="rId115" Type="http://schemas.openxmlformats.org/officeDocument/2006/relationships/slide" Target="slides/slide93.xml"/><Relationship Id="rId322" Type="http://schemas.openxmlformats.org/officeDocument/2006/relationships/slide" Target="slides/slide300.xml"/><Relationship Id="rId767" Type="http://schemas.openxmlformats.org/officeDocument/2006/relationships/slide" Target="slides/slide745.xml"/><Relationship Id="rId974" Type="http://schemas.openxmlformats.org/officeDocument/2006/relationships/slide" Target="slides/slide952.xml"/><Relationship Id="rId2003" Type="http://schemas.openxmlformats.org/officeDocument/2006/relationships/slide" Target="slides/slide1981.xml"/><Relationship Id="rId2210" Type="http://schemas.openxmlformats.org/officeDocument/2006/relationships/presProps" Target="presProps.xml"/><Relationship Id="rId627" Type="http://schemas.openxmlformats.org/officeDocument/2006/relationships/slide" Target="slides/slide605.xml"/><Relationship Id="rId834" Type="http://schemas.openxmlformats.org/officeDocument/2006/relationships/slide" Target="slides/slide812.xml"/><Relationship Id="rId1257" Type="http://schemas.openxmlformats.org/officeDocument/2006/relationships/slide" Target="slides/slide1235.xml"/><Relationship Id="rId1464" Type="http://schemas.openxmlformats.org/officeDocument/2006/relationships/slide" Target="slides/slide1442.xml"/><Relationship Id="rId1671" Type="http://schemas.openxmlformats.org/officeDocument/2006/relationships/slide" Target="slides/slide1649.xml"/><Relationship Id="rId901" Type="http://schemas.openxmlformats.org/officeDocument/2006/relationships/slide" Target="slides/slide879.xml"/><Relationship Id="rId1117" Type="http://schemas.openxmlformats.org/officeDocument/2006/relationships/slide" Target="slides/slide1095.xml"/><Relationship Id="rId1324" Type="http://schemas.openxmlformats.org/officeDocument/2006/relationships/slide" Target="slides/slide1302.xml"/><Relationship Id="rId1531" Type="http://schemas.openxmlformats.org/officeDocument/2006/relationships/slide" Target="slides/slide1509.xml"/><Relationship Id="rId1769" Type="http://schemas.openxmlformats.org/officeDocument/2006/relationships/slide" Target="slides/slide1747.xml"/><Relationship Id="rId1976" Type="http://schemas.openxmlformats.org/officeDocument/2006/relationships/slide" Target="slides/slide1954.xml"/><Relationship Id="rId30" Type="http://schemas.openxmlformats.org/officeDocument/2006/relationships/slide" Target="slides/slide8.xml"/><Relationship Id="rId1629" Type="http://schemas.openxmlformats.org/officeDocument/2006/relationships/slide" Target="slides/slide1607.xml"/><Relationship Id="rId1836" Type="http://schemas.openxmlformats.org/officeDocument/2006/relationships/slide" Target="slides/slide1814.xml"/><Relationship Id="rId1903" Type="http://schemas.openxmlformats.org/officeDocument/2006/relationships/slide" Target="slides/slide1881.xml"/><Relationship Id="rId2098" Type="http://schemas.openxmlformats.org/officeDocument/2006/relationships/slide" Target="slides/slide2076.xml"/><Relationship Id="rId277" Type="http://schemas.openxmlformats.org/officeDocument/2006/relationships/slide" Target="slides/slide255.xml"/><Relationship Id="rId484" Type="http://schemas.openxmlformats.org/officeDocument/2006/relationships/slide" Target="slides/slide462.xml"/><Relationship Id="rId2165" Type="http://schemas.openxmlformats.org/officeDocument/2006/relationships/slide" Target="slides/slide2143.xml"/><Relationship Id="rId137" Type="http://schemas.openxmlformats.org/officeDocument/2006/relationships/slide" Target="slides/slide115.xml"/><Relationship Id="rId344" Type="http://schemas.openxmlformats.org/officeDocument/2006/relationships/slide" Target="slides/slide322.xml"/><Relationship Id="rId691" Type="http://schemas.openxmlformats.org/officeDocument/2006/relationships/slide" Target="slides/slide669.xml"/><Relationship Id="rId789" Type="http://schemas.openxmlformats.org/officeDocument/2006/relationships/slide" Target="slides/slide767.xml"/><Relationship Id="rId996" Type="http://schemas.openxmlformats.org/officeDocument/2006/relationships/slide" Target="slides/slide974.xml"/><Relationship Id="rId2025" Type="http://schemas.openxmlformats.org/officeDocument/2006/relationships/slide" Target="slides/slide2003.xml"/><Relationship Id="rId551" Type="http://schemas.openxmlformats.org/officeDocument/2006/relationships/slide" Target="slides/slide529.xml"/><Relationship Id="rId649" Type="http://schemas.openxmlformats.org/officeDocument/2006/relationships/slide" Target="slides/slide627.xml"/><Relationship Id="rId856" Type="http://schemas.openxmlformats.org/officeDocument/2006/relationships/slide" Target="slides/slide834.xml"/><Relationship Id="rId1181" Type="http://schemas.openxmlformats.org/officeDocument/2006/relationships/slide" Target="slides/slide1159.xml"/><Relationship Id="rId1279" Type="http://schemas.openxmlformats.org/officeDocument/2006/relationships/slide" Target="slides/slide1257.xml"/><Relationship Id="rId1486" Type="http://schemas.openxmlformats.org/officeDocument/2006/relationships/slide" Target="slides/slide1464.xml"/><Relationship Id="rId204" Type="http://schemas.openxmlformats.org/officeDocument/2006/relationships/slide" Target="slides/slide182.xml"/><Relationship Id="rId411" Type="http://schemas.openxmlformats.org/officeDocument/2006/relationships/slide" Target="slides/slide389.xml"/><Relationship Id="rId509" Type="http://schemas.openxmlformats.org/officeDocument/2006/relationships/slide" Target="slides/slide487.xml"/><Relationship Id="rId1041" Type="http://schemas.openxmlformats.org/officeDocument/2006/relationships/slide" Target="slides/slide1019.xml"/><Relationship Id="rId1139" Type="http://schemas.openxmlformats.org/officeDocument/2006/relationships/slide" Target="slides/slide1117.xml"/><Relationship Id="rId1346" Type="http://schemas.openxmlformats.org/officeDocument/2006/relationships/slide" Target="slides/slide1324.xml"/><Relationship Id="rId1693" Type="http://schemas.openxmlformats.org/officeDocument/2006/relationships/slide" Target="slides/slide1671.xml"/><Relationship Id="rId1998" Type="http://schemas.openxmlformats.org/officeDocument/2006/relationships/slide" Target="slides/slide1976.xml"/><Relationship Id="rId716" Type="http://schemas.openxmlformats.org/officeDocument/2006/relationships/slide" Target="slides/slide694.xml"/><Relationship Id="rId923" Type="http://schemas.openxmlformats.org/officeDocument/2006/relationships/slide" Target="slides/slide901.xml"/><Relationship Id="rId1553" Type="http://schemas.openxmlformats.org/officeDocument/2006/relationships/slide" Target="slides/slide1531.xml"/><Relationship Id="rId1760" Type="http://schemas.openxmlformats.org/officeDocument/2006/relationships/slide" Target="slides/slide1738.xml"/><Relationship Id="rId1858" Type="http://schemas.openxmlformats.org/officeDocument/2006/relationships/slide" Target="slides/slide1836.xml"/><Relationship Id="rId52" Type="http://schemas.openxmlformats.org/officeDocument/2006/relationships/slide" Target="slides/slide30.xml"/><Relationship Id="rId1206" Type="http://schemas.openxmlformats.org/officeDocument/2006/relationships/slide" Target="slides/slide1184.xml"/><Relationship Id="rId1413" Type="http://schemas.openxmlformats.org/officeDocument/2006/relationships/slide" Target="slides/slide1391.xml"/><Relationship Id="rId1620" Type="http://schemas.openxmlformats.org/officeDocument/2006/relationships/slide" Target="slides/slide1598.xml"/><Relationship Id="rId1718" Type="http://schemas.openxmlformats.org/officeDocument/2006/relationships/slide" Target="slides/slide1696.xml"/><Relationship Id="rId1925" Type="http://schemas.openxmlformats.org/officeDocument/2006/relationships/slide" Target="slides/slide1903.xml"/><Relationship Id="rId299" Type="http://schemas.openxmlformats.org/officeDocument/2006/relationships/slide" Target="slides/slide277.xml"/><Relationship Id="rId2187" Type="http://schemas.openxmlformats.org/officeDocument/2006/relationships/slide" Target="slides/slide2165.xml"/><Relationship Id="rId159" Type="http://schemas.openxmlformats.org/officeDocument/2006/relationships/slide" Target="slides/slide137.xml"/><Relationship Id="rId366" Type="http://schemas.openxmlformats.org/officeDocument/2006/relationships/slide" Target="slides/slide344.xml"/><Relationship Id="rId573" Type="http://schemas.openxmlformats.org/officeDocument/2006/relationships/slide" Target="slides/slide551.xml"/><Relationship Id="rId780" Type="http://schemas.openxmlformats.org/officeDocument/2006/relationships/slide" Target="slides/slide758.xml"/><Relationship Id="rId2047" Type="http://schemas.openxmlformats.org/officeDocument/2006/relationships/slide" Target="slides/slide2025.xml"/><Relationship Id="rId226" Type="http://schemas.openxmlformats.org/officeDocument/2006/relationships/slide" Target="slides/slide204.xml"/><Relationship Id="rId433" Type="http://schemas.openxmlformats.org/officeDocument/2006/relationships/slide" Target="slides/slide411.xml"/><Relationship Id="rId878" Type="http://schemas.openxmlformats.org/officeDocument/2006/relationships/slide" Target="slides/slide856.xml"/><Relationship Id="rId1063" Type="http://schemas.openxmlformats.org/officeDocument/2006/relationships/slide" Target="slides/slide1041.xml"/><Relationship Id="rId1270" Type="http://schemas.openxmlformats.org/officeDocument/2006/relationships/slide" Target="slides/slide1248.xml"/><Relationship Id="rId2114" Type="http://schemas.openxmlformats.org/officeDocument/2006/relationships/slide" Target="slides/slide2092.xml"/><Relationship Id="rId640" Type="http://schemas.openxmlformats.org/officeDocument/2006/relationships/slide" Target="slides/slide618.xml"/><Relationship Id="rId738" Type="http://schemas.openxmlformats.org/officeDocument/2006/relationships/slide" Target="slides/slide716.xml"/><Relationship Id="rId945" Type="http://schemas.openxmlformats.org/officeDocument/2006/relationships/slide" Target="slides/slide923.xml"/><Relationship Id="rId1368" Type="http://schemas.openxmlformats.org/officeDocument/2006/relationships/slide" Target="slides/slide1346.xml"/><Relationship Id="rId1575" Type="http://schemas.openxmlformats.org/officeDocument/2006/relationships/slide" Target="slides/slide1553.xml"/><Relationship Id="rId1782" Type="http://schemas.openxmlformats.org/officeDocument/2006/relationships/slide" Target="slides/slide1760.xml"/><Relationship Id="rId74" Type="http://schemas.openxmlformats.org/officeDocument/2006/relationships/slide" Target="slides/slide52.xml"/><Relationship Id="rId500" Type="http://schemas.openxmlformats.org/officeDocument/2006/relationships/slide" Target="slides/slide478.xml"/><Relationship Id="rId805" Type="http://schemas.openxmlformats.org/officeDocument/2006/relationships/slide" Target="slides/slide783.xml"/><Relationship Id="rId1130" Type="http://schemas.openxmlformats.org/officeDocument/2006/relationships/slide" Target="slides/slide1108.xml"/><Relationship Id="rId1228" Type="http://schemas.openxmlformats.org/officeDocument/2006/relationships/slide" Target="slides/slide1206.xml"/><Relationship Id="rId1435" Type="http://schemas.openxmlformats.org/officeDocument/2006/relationships/slide" Target="slides/slide1413.xml"/><Relationship Id="rId1642" Type="http://schemas.openxmlformats.org/officeDocument/2006/relationships/slide" Target="slides/slide1620.xml"/><Relationship Id="rId1947" Type="http://schemas.openxmlformats.org/officeDocument/2006/relationships/slide" Target="slides/slide1925.xml"/><Relationship Id="rId1502" Type="http://schemas.openxmlformats.org/officeDocument/2006/relationships/slide" Target="slides/slide1480.xml"/><Relationship Id="rId1807" Type="http://schemas.openxmlformats.org/officeDocument/2006/relationships/slide" Target="slides/slide1785.xml"/><Relationship Id="rId290" Type="http://schemas.openxmlformats.org/officeDocument/2006/relationships/slide" Target="slides/slide268.xml"/><Relationship Id="rId388" Type="http://schemas.openxmlformats.org/officeDocument/2006/relationships/slide" Target="slides/slide366.xml"/><Relationship Id="rId2069" Type="http://schemas.openxmlformats.org/officeDocument/2006/relationships/slide" Target="slides/slide2047.xml"/><Relationship Id="rId150" Type="http://schemas.openxmlformats.org/officeDocument/2006/relationships/slide" Target="slides/slide128.xml"/><Relationship Id="rId595" Type="http://schemas.openxmlformats.org/officeDocument/2006/relationships/slide" Target="slides/slide573.xml"/><Relationship Id="rId248" Type="http://schemas.openxmlformats.org/officeDocument/2006/relationships/slide" Target="slides/slide226.xml"/><Relationship Id="rId455" Type="http://schemas.openxmlformats.org/officeDocument/2006/relationships/slide" Target="slides/slide433.xml"/><Relationship Id="rId662" Type="http://schemas.openxmlformats.org/officeDocument/2006/relationships/slide" Target="slides/slide640.xml"/><Relationship Id="rId1085" Type="http://schemas.openxmlformats.org/officeDocument/2006/relationships/slide" Target="slides/slide1063.xml"/><Relationship Id="rId1292" Type="http://schemas.openxmlformats.org/officeDocument/2006/relationships/slide" Target="slides/slide1270.xml"/><Relationship Id="rId2136" Type="http://schemas.openxmlformats.org/officeDocument/2006/relationships/slide" Target="slides/slide2114.xml"/><Relationship Id="rId108" Type="http://schemas.openxmlformats.org/officeDocument/2006/relationships/slide" Target="slides/slide86.xml"/><Relationship Id="rId315" Type="http://schemas.openxmlformats.org/officeDocument/2006/relationships/slide" Target="slides/slide293.xml"/><Relationship Id="rId522" Type="http://schemas.openxmlformats.org/officeDocument/2006/relationships/slide" Target="slides/slide500.xml"/><Relationship Id="rId967" Type="http://schemas.openxmlformats.org/officeDocument/2006/relationships/slide" Target="slides/slide945.xml"/><Relationship Id="rId1152" Type="http://schemas.openxmlformats.org/officeDocument/2006/relationships/slide" Target="slides/slide1130.xml"/><Relationship Id="rId1597" Type="http://schemas.openxmlformats.org/officeDocument/2006/relationships/slide" Target="slides/slide1575.xml"/><Relationship Id="rId2203" Type="http://schemas.openxmlformats.org/officeDocument/2006/relationships/slide" Target="slides/slide2181.xml"/><Relationship Id="rId96" Type="http://schemas.openxmlformats.org/officeDocument/2006/relationships/slide" Target="slides/slide74.xml"/><Relationship Id="rId827" Type="http://schemas.openxmlformats.org/officeDocument/2006/relationships/slide" Target="slides/slide805.xml"/><Relationship Id="rId1012" Type="http://schemas.openxmlformats.org/officeDocument/2006/relationships/slide" Target="slides/slide990.xml"/><Relationship Id="rId1457" Type="http://schemas.openxmlformats.org/officeDocument/2006/relationships/slide" Target="slides/slide1435.xml"/><Relationship Id="rId1664" Type="http://schemas.openxmlformats.org/officeDocument/2006/relationships/slide" Target="slides/slide1642.xml"/><Relationship Id="rId1871" Type="http://schemas.openxmlformats.org/officeDocument/2006/relationships/slide" Target="slides/slide1849.xml"/><Relationship Id="rId1317" Type="http://schemas.openxmlformats.org/officeDocument/2006/relationships/slide" Target="slides/slide1295.xml"/><Relationship Id="rId1524" Type="http://schemas.openxmlformats.org/officeDocument/2006/relationships/slide" Target="slides/slide1502.xml"/><Relationship Id="rId1731" Type="http://schemas.openxmlformats.org/officeDocument/2006/relationships/slide" Target="slides/slide1709.xml"/><Relationship Id="rId1969" Type="http://schemas.openxmlformats.org/officeDocument/2006/relationships/slide" Target="slides/slide1947.xml"/><Relationship Id="rId23" Type="http://schemas.openxmlformats.org/officeDocument/2006/relationships/slide" Target="slides/slide1.xml"/><Relationship Id="rId1829" Type="http://schemas.openxmlformats.org/officeDocument/2006/relationships/slide" Target="slides/slide1807.xml"/><Relationship Id="rId172" Type="http://schemas.openxmlformats.org/officeDocument/2006/relationships/slide" Target="slides/slide150.xml"/><Relationship Id="rId477" Type="http://schemas.openxmlformats.org/officeDocument/2006/relationships/slide" Target="slides/slide455.xml"/><Relationship Id="rId684" Type="http://schemas.openxmlformats.org/officeDocument/2006/relationships/slide" Target="slides/slide662.xml"/><Relationship Id="rId2060" Type="http://schemas.openxmlformats.org/officeDocument/2006/relationships/slide" Target="slides/slide2038.xml"/><Relationship Id="rId2158" Type="http://schemas.openxmlformats.org/officeDocument/2006/relationships/slide" Target="slides/slide2136.xml"/><Relationship Id="rId337" Type="http://schemas.openxmlformats.org/officeDocument/2006/relationships/slide" Target="slides/slide315.xml"/><Relationship Id="rId891" Type="http://schemas.openxmlformats.org/officeDocument/2006/relationships/slide" Target="slides/slide869.xml"/><Relationship Id="rId989" Type="http://schemas.openxmlformats.org/officeDocument/2006/relationships/slide" Target="slides/slide967.xml"/><Relationship Id="rId2018" Type="http://schemas.openxmlformats.org/officeDocument/2006/relationships/slide" Target="slides/slide1996.xml"/><Relationship Id="rId544" Type="http://schemas.openxmlformats.org/officeDocument/2006/relationships/slide" Target="slides/slide522.xml"/><Relationship Id="rId751" Type="http://schemas.openxmlformats.org/officeDocument/2006/relationships/slide" Target="slides/slide729.xml"/><Relationship Id="rId849" Type="http://schemas.openxmlformats.org/officeDocument/2006/relationships/slide" Target="slides/slide827.xml"/><Relationship Id="rId1174" Type="http://schemas.openxmlformats.org/officeDocument/2006/relationships/slide" Target="slides/slide1152.xml"/><Relationship Id="rId1381" Type="http://schemas.openxmlformats.org/officeDocument/2006/relationships/slide" Target="slides/slide1359.xml"/><Relationship Id="rId1479" Type="http://schemas.openxmlformats.org/officeDocument/2006/relationships/slide" Target="slides/slide1457.xml"/><Relationship Id="rId1686" Type="http://schemas.openxmlformats.org/officeDocument/2006/relationships/slide" Target="slides/slide1664.xml"/><Relationship Id="rId404" Type="http://schemas.openxmlformats.org/officeDocument/2006/relationships/slide" Target="slides/slide382.xml"/><Relationship Id="rId611" Type="http://schemas.openxmlformats.org/officeDocument/2006/relationships/slide" Target="slides/slide589.xml"/><Relationship Id="rId1034" Type="http://schemas.openxmlformats.org/officeDocument/2006/relationships/slide" Target="slides/slide1012.xml"/><Relationship Id="rId1241" Type="http://schemas.openxmlformats.org/officeDocument/2006/relationships/slide" Target="slides/slide1219.xml"/><Relationship Id="rId1339" Type="http://schemas.openxmlformats.org/officeDocument/2006/relationships/slide" Target="slides/slide1317.xml"/><Relationship Id="rId1893" Type="http://schemas.openxmlformats.org/officeDocument/2006/relationships/slide" Target="slides/slide1871.xml"/><Relationship Id="rId709" Type="http://schemas.openxmlformats.org/officeDocument/2006/relationships/slide" Target="slides/slide687.xml"/><Relationship Id="rId916" Type="http://schemas.openxmlformats.org/officeDocument/2006/relationships/slide" Target="slides/slide894.xml"/><Relationship Id="rId1101" Type="http://schemas.openxmlformats.org/officeDocument/2006/relationships/slide" Target="slides/slide1079.xml"/><Relationship Id="rId1546" Type="http://schemas.openxmlformats.org/officeDocument/2006/relationships/slide" Target="slides/slide1524.xml"/><Relationship Id="rId1753" Type="http://schemas.openxmlformats.org/officeDocument/2006/relationships/slide" Target="slides/slide1731.xml"/><Relationship Id="rId1960" Type="http://schemas.openxmlformats.org/officeDocument/2006/relationships/slide" Target="slides/slide1938.xml"/><Relationship Id="rId45" Type="http://schemas.openxmlformats.org/officeDocument/2006/relationships/slide" Target="slides/slide23.xml"/><Relationship Id="rId1406" Type="http://schemas.openxmlformats.org/officeDocument/2006/relationships/slide" Target="slides/slide1384.xml"/><Relationship Id="rId1613" Type="http://schemas.openxmlformats.org/officeDocument/2006/relationships/slide" Target="slides/slide1591.xml"/><Relationship Id="rId1820" Type="http://schemas.openxmlformats.org/officeDocument/2006/relationships/slide" Target="slides/slide1798.xml"/><Relationship Id="rId194" Type="http://schemas.openxmlformats.org/officeDocument/2006/relationships/slide" Target="slides/slide172.xml"/><Relationship Id="rId1918" Type="http://schemas.openxmlformats.org/officeDocument/2006/relationships/slide" Target="slides/slide1896.xml"/><Relationship Id="rId2082" Type="http://schemas.openxmlformats.org/officeDocument/2006/relationships/slide" Target="slides/slide2060.xml"/><Relationship Id="rId261" Type="http://schemas.openxmlformats.org/officeDocument/2006/relationships/slide" Target="slides/slide239.xml"/><Relationship Id="rId499" Type="http://schemas.openxmlformats.org/officeDocument/2006/relationships/slide" Target="slides/slide477.xml"/><Relationship Id="rId359" Type="http://schemas.openxmlformats.org/officeDocument/2006/relationships/slide" Target="slides/slide337.xml"/><Relationship Id="rId566" Type="http://schemas.openxmlformats.org/officeDocument/2006/relationships/slide" Target="slides/slide544.xml"/><Relationship Id="rId773" Type="http://schemas.openxmlformats.org/officeDocument/2006/relationships/slide" Target="slides/slide751.xml"/><Relationship Id="rId1196" Type="http://schemas.openxmlformats.org/officeDocument/2006/relationships/slide" Target="slides/slide1174.xml"/><Relationship Id="rId121" Type="http://schemas.openxmlformats.org/officeDocument/2006/relationships/slide" Target="slides/slide99.xml"/><Relationship Id="rId219" Type="http://schemas.openxmlformats.org/officeDocument/2006/relationships/slide" Target="slides/slide197.xml"/><Relationship Id="rId426" Type="http://schemas.openxmlformats.org/officeDocument/2006/relationships/slide" Target="slides/slide404.xml"/><Relationship Id="rId633" Type="http://schemas.openxmlformats.org/officeDocument/2006/relationships/slide" Target="slides/slide611.xml"/><Relationship Id="rId980" Type="http://schemas.openxmlformats.org/officeDocument/2006/relationships/slide" Target="slides/slide958.xml"/><Relationship Id="rId1056" Type="http://schemas.openxmlformats.org/officeDocument/2006/relationships/slide" Target="slides/slide1034.xml"/><Relationship Id="rId1263" Type="http://schemas.openxmlformats.org/officeDocument/2006/relationships/slide" Target="slides/slide1241.xml"/><Relationship Id="rId2107" Type="http://schemas.openxmlformats.org/officeDocument/2006/relationships/slide" Target="slides/slide2085.xml"/><Relationship Id="rId840" Type="http://schemas.openxmlformats.org/officeDocument/2006/relationships/slide" Target="slides/slide818.xml"/><Relationship Id="rId938" Type="http://schemas.openxmlformats.org/officeDocument/2006/relationships/slide" Target="slides/slide916.xml"/><Relationship Id="rId1470" Type="http://schemas.openxmlformats.org/officeDocument/2006/relationships/slide" Target="slides/slide1448.xml"/><Relationship Id="rId1568" Type="http://schemas.openxmlformats.org/officeDocument/2006/relationships/slide" Target="slides/slide1546.xml"/><Relationship Id="rId1775" Type="http://schemas.openxmlformats.org/officeDocument/2006/relationships/slide" Target="slides/slide1753.xml"/><Relationship Id="rId67" Type="http://schemas.openxmlformats.org/officeDocument/2006/relationships/slide" Target="slides/slide45.xml"/><Relationship Id="rId700" Type="http://schemas.openxmlformats.org/officeDocument/2006/relationships/slide" Target="slides/slide678.xml"/><Relationship Id="rId1123" Type="http://schemas.openxmlformats.org/officeDocument/2006/relationships/slide" Target="slides/slide1101.xml"/><Relationship Id="rId1330" Type="http://schemas.openxmlformats.org/officeDocument/2006/relationships/slide" Target="slides/slide1308.xml"/><Relationship Id="rId1428" Type="http://schemas.openxmlformats.org/officeDocument/2006/relationships/slide" Target="slides/slide1406.xml"/><Relationship Id="rId1635" Type="http://schemas.openxmlformats.org/officeDocument/2006/relationships/slide" Target="slides/slide1613.xml"/><Relationship Id="rId1982" Type="http://schemas.openxmlformats.org/officeDocument/2006/relationships/slide" Target="slides/slide1960.xml"/><Relationship Id="rId1842" Type="http://schemas.openxmlformats.org/officeDocument/2006/relationships/slide" Target="slides/slide1820.xml"/><Relationship Id="rId1702" Type="http://schemas.openxmlformats.org/officeDocument/2006/relationships/slide" Target="slides/slide1680.xml"/><Relationship Id="rId283" Type="http://schemas.openxmlformats.org/officeDocument/2006/relationships/slide" Target="slides/slide261.xml"/><Relationship Id="rId490" Type="http://schemas.openxmlformats.org/officeDocument/2006/relationships/slide" Target="slides/slide468.xml"/><Relationship Id="rId2171" Type="http://schemas.openxmlformats.org/officeDocument/2006/relationships/slide" Target="slides/slide2149.xml"/><Relationship Id="rId143" Type="http://schemas.openxmlformats.org/officeDocument/2006/relationships/slide" Target="slides/slide121.xml"/><Relationship Id="rId350" Type="http://schemas.openxmlformats.org/officeDocument/2006/relationships/slide" Target="slides/slide328.xml"/><Relationship Id="rId588" Type="http://schemas.openxmlformats.org/officeDocument/2006/relationships/slide" Target="slides/slide566.xml"/><Relationship Id="rId795" Type="http://schemas.openxmlformats.org/officeDocument/2006/relationships/slide" Target="slides/slide773.xml"/><Relationship Id="rId2031" Type="http://schemas.openxmlformats.org/officeDocument/2006/relationships/slide" Target="slides/slide2009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8.xml"/><Relationship Id="rId448" Type="http://schemas.openxmlformats.org/officeDocument/2006/relationships/slide" Target="slides/slide426.xml"/><Relationship Id="rId655" Type="http://schemas.openxmlformats.org/officeDocument/2006/relationships/slide" Target="slides/slide633.xml"/><Relationship Id="rId862" Type="http://schemas.openxmlformats.org/officeDocument/2006/relationships/slide" Target="slides/slide840.xml"/><Relationship Id="rId1078" Type="http://schemas.openxmlformats.org/officeDocument/2006/relationships/slide" Target="slides/slide1056.xml"/><Relationship Id="rId1285" Type="http://schemas.openxmlformats.org/officeDocument/2006/relationships/slide" Target="slides/slide1263.xml"/><Relationship Id="rId1492" Type="http://schemas.openxmlformats.org/officeDocument/2006/relationships/slide" Target="slides/slide1470.xml"/><Relationship Id="rId2129" Type="http://schemas.openxmlformats.org/officeDocument/2006/relationships/slide" Target="slides/slide2107.xml"/><Relationship Id="rId308" Type="http://schemas.openxmlformats.org/officeDocument/2006/relationships/slide" Target="slides/slide286.xml"/><Relationship Id="rId515" Type="http://schemas.openxmlformats.org/officeDocument/2006/relationships/slide" Target="slides/slide493.xml"/><Relationship Id="rId722" Type="http://schemas.openxmlformats.org/officeDocument/2006/relationships/slide" Target="slides/slide700.xml"/><Relationship Id="rId1145" Type="http://schemas.openxmlformats.org/officeDocument/2006/relationships/slide" Target="slides/slide1123.xml"/><Relationship Id="rId1352" Type="http://schemas.openxmlformats.org/officeDocument/2006/relationships/slide" Target="slides/slide1330.xml"/><Relationship Id="rId1797" Type="http://schemas.openxmlformats.org/officeDocument/2006/relationships/slide" Target="slides/slide1775.xml"/><Relationship Id="rId89" Type="http://schemas.openxmlformats.org/officeDocument/2006/relationships/slide" Target="slides/slide67.xml"/><Relationship Id="rId1005" Type="http://schemas.openxmlformats.org/officeDocument/2006/relationships/slide" Target="slides/slide983.xml"/><Relationship Id="rId1212" Type="http://schemas.openxmlformats.org/officeDocument/2006/relationships/slide" Target="slides/slide1190.xml"/><Relationship Id="rId1657" Type="http://schemas.openxmlformats.org/officeDocument/2006/relationships/slide" Target="slides/slide1635.xml"/><Relationship Id="rId1864" Type="http://schemas.openxmlformats.org/officeDocument/2006/relationships/slide" Target="slides/slide1842.xml"/><Relationship Id="rId1517" Type="http://schemas.openxmlformats.org/officeDocument/2006/relationships/slide" Target="slides/slide1495.xml"/><Relationship Id="rId1724" Type="http://schemas.openxmlformats.org/officeDocument/2006/relationships/slide" Target="slides/slide1702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09.xml"/><Relationship Id="rId2193" Type="http://schemas.openxmlformats.org/officeDocument/2006/relationships/slide" Target="slides/slide2171.xml"/><Relationship Id="rId165" Type="http://schemas.openxmlformats.org/officeDocument/2006/relationships/slide" Target="slides/slide143.xml"/><Relationship Id="rId372" Type="http://schemas.openxmlformats.org/officeDocument/2006/relationships/slide" Target="slides/slide350.xml"/><Relationship Id="rId677" Type="http://schemas.openxmlformats.org/officeDocument/2006/relationships/slide" Target="slides/slide655.xml"/><Relationship Id="rId2053" Type="http://schemas.openxmlformats.org/officeDocument/2006/relationships/slide" Target="slides/slide2031.xml"/><Relationship Id="rId232" Type="http://schemas.openxmlformats.org/officeDocument/2006/relationships/slide" Target="slides/slide210.xml"/><Relationship Id="rId884" Type="http://schemas.openxmlformats.org/officeDocument/2006/relationships/slide" Target="slides/slide862.xml"/><Relationship Id="rId2120" Type="http://schemas.openxmlformats.org/officeDocument/2006/relationships/slide" Target="slides/slide2098.xml"/><Relationship Id="rId537" Type="http://schemas.openxmlformats.org/officeDocument/2006/relationships/slide" Target="slides/slide515.xml"/><Relationship Id="rId744" Type="http://schemas.openxmlformats.org/officeDocument/2006/relationships/slide" Target="slides/slide722.xml"/><Relationship Id="rId951" Type="http://schemas.openxmlformats.org/officeDocument/2006/relationships/slide" Target="slides/slide929.xml"/><Relationship Id="rId1167" Type="http://schemas.openxmlformats.org/officeDocument/2006/relationships/slide" Target="slides/slide1145.xml"/><Relationship Id="rId1374" Type="http://schemas.openxmlformats.org/officeDocument/2006/relationships/slide" Target="slides/slide1352.xml"/><Relationship Id="rId1581" Type="http://schemas.openxmlformats.org/officeDocument/2006/relationships/slide" Target="slides/slide1559.xml"/><Relationship Id="rId1679" Type="http://schemas.openxmlformats.org/officeDocument/2006/relationships/slide" Target="slides/slide1657.xml"/><Relationship Id="rId80" Type="http://schemas.openxmlformats.org/officeDocument/2006/relationships/slide" Target="slides/slide58.xml"/><Relationship Id="rId604" Type="http://schemas.openxmlformats.org/officeDocument/2006/relationships/slide" Target="slides/slide582.xml"/><Relationship Id="rId811" Type="http://schemas.openxmlformats.org/officeDocument/2006/relationships/slide" Target="slides/slide789.xml"/><Relationship Id="rId1027" Type="http://schemas.openxmlformats.org/officeDocument/2006/relationships/slide" Target="slides/slide1005.xml"/><Relationship Id="rId1234" Type="http://schemas.openxmlformats.org/officeDocument/2006/relationships/slide" Target="slides/slide1212.xml"/><Relationship Id="rId1441" Type="http://schemas.openxmlformats.org/officeDocument/2006/relationships/slide" Target="slides/slide1419.xml"/><Relationship Id="rId1886" Type="http://schemas.openxmlformats.org/officeDocument/2006/relationships/slide" Target="slides/slide1864.xml"/><Relationship Id="rId909" Type="http://schemas.openxmlformats.org/officeDocument/2006/relationships/slide" Target="slides/slide887.xml"/><Relationship Id="rId1301" Type="http://schemas.openxmlformats.org/officeDocument/2006/relationships/slide" Target="slides/slide1279.xml"/><Relationship Id="rId1539" Type="http://schemas.openxmlformats.org/officeDocument/2006/relationships/slide" Target="slides/slide1517.xml"/><Relationship Id="rId1746" Type="http://schemas.openxmlformats.org/officeDocument/2006/relationships/slide" Target="slides/slide1724.xml"/><Relationship Id="rId1953" Type="http://schemas.openxmlformats.org/officeDocument/2006/relationships/slide" Target="slides/slide1931.xml"/><Relationship Id="rId38" Type="http://schemas.openxmlformats.org/officeDocument/2006/relationships/slide" Target="slides/slide16.xml"/><Relationship Id="rId1606" Type="http://schemas.openxmlformats.org/officeDocument/2006/relationships/slide" Target="slides/slide1584.xml"/><Relationship Id="rId1813" Type="http://schemas.openxmlformats.org/officeDocument/2006/relationships/slide" Target="slides/slide1791.xml"/><Relationship Id="rId187" Type="http://schemas.openxmlformats.org/officeDocument/2006/relationships/slide" Target="slides/slide165.xml"/><Relationship Id="rId394" Type="http://schemas.openxmlformats.org/officeDocument/2006/relationships/slide" Target="slides/slide372.xml"/><Relationship Id="rId2075" Type="http://schemas.openxmlformats.org/officeDocument/2006/relationships/slide" Target="slides/slide2053.xml"/><Relationship Id="rId254" Type="http://schemas.openxmlformats.org/officeDocument/2006/relationships/slide" Target="slides/slide232.xml"/><Relationship Id="rId699" Type="http://schemas.openxmlformats.org/officeDocument/2006/relationships/slide" Target="slides/slide677.xml"/><Relationship Id="rId1091" Type="http://schemas.openxmlformats.org/officeDocument/2006/relationships/slide" Target="slides/slide1069.xml"/><Relationship Id="rId114" Type="http://schemas.openxmlformats.org/officeDocument/2006/relationships/slide" Target="slides/slide92.xml"/><Relationship Id="rId461" Type="http://schemas.openxmlformats.org/officeDocument/2006/relationships/slide" Target="slides/slide439.xml"/><Relationship Id="rId559" Type="http://schemas.openxmlformats.org/officeDocument/2006/relationships/slide" Target="slides/slide537.xml"/><Relationship Id="rId766" Type="http://schemas.openxmlformats.org/officeDocument/2006/relationships/slide" Target="slides/slide744.xml"/><Relationship Id="rId1189" Type="http://schemas.openxmlformats.org/officeDocument/2006/relationships/slide" Target="slides/slide1167.xml"/><Relationship Id="rId1396" Type="http://schemas.openxmlformats.org/officeDocument/2006/relationships/slide" Target="slides/slide1374.xml"/><Relationship Id="rId2142" Type="http://schemas.openxmlformats.org/officeDocument/2006/relationships/slide" Target="slides/slide2120.xml"/><Relationship Id="rId321" Type="http://schemas.openxmlformats.org/officeDocument/2006/relationships/slide" Target="slides/slide299.xml"/><Relationship Id="rId419" Type="http://schemas.openxmlformats.org/officeDocument/2006/relationships/slide" Target="slides/slide397.xml"/><Relationship Id="rId626" Type="http://schemas.openxmlformats.org/officeDocument/2006/relationships/slide" Target="slides/slide604.xml"/><Relationship Id="rId973" Type="http://schemas.openxmlformats.org/officeDocument/2006/relationships/slide" Target="slides/slide951.xml"/><Relationship Id="rId1049" Type="http://schemas.openxmlformats.org/officeDocument/2006/relationships/slide" Target="slides/slide1027.xml"/><Relationship Id="rId1256" Type="http://schemas.openxmlformats.org/officeDocument/2006/relationships/slide" Target="slides/slide1234.xml"/><Relationship Id="rId2002" Type="http://schemas.openxmlformats.org/officeDocument/2006/relationships/slide" Target="slides/slide1980.xml"/><Relationship Id="rId833" Type="http://schemas.openxmlformats.org/officeDocument/2006/relationships/slide" Target="slides/slide811.xml"/><Relationship Id="rId1116" Type="http://schemas.openxmlformats.org/officeDocument/2006/relationships/slide" Target="slides/slide1094.xml"/><Relationship Id="rId1463" Type="http://schemas.openxmlformats.org/officeDocument/2006/relationships/slide" Target="slides/slide1441.xml"/><Relationship Id="rId1670" Type="http://schemas.openxmlformats.org/officeDocument/2006/relationships/slide" Target="slides/slide1648.xml"/><Relationship Id="rId1768" Type="http://schemas.openxmlformats.org/officeDocument/2006/relationships/slide" Target="slides/slide1746.xml"/><Relationship Id="rId900" Type="http://schemas.openxmlformats.org/officeDocument/2006/relationships/slide" Target="slides/slide878.xml"/><Relationship Id="rId1323" Type="http://schemas.openxmlformats.org/officeDocument/2006/relationships/slide" Target="slides/slide1301.xml"/><Relationship Id="rId1530" Type="http://schemas.openxmlformats.org/officeDocument/2006/relationships/slide" Target="slides/slide1508.xml"/><Relationship Id="rId1628" Type="http://schemas.openxmlformats.org/officeDocument/2006/relationships/slide" Target="slides/slide1606.xml"/><Relationship Id="rId1975" Type="http://schemas.openxmlformats.org/officeDocument/2006/relationships/slide" Target="slides/slide1953.xml"/><Relationship Id="rId1835" Type="http://schemas.openxmlformats.org/officeDocument/2006/relationships/slide" Target="slides/slide1813.xml"/><Relationship Id="rId1902" Type="http://schemas.openxmlformats.org/officeDocument/2006/relationships/slide" Target="slides/slide1880.xml"/><Relationship Id="rId2097" Type="http://schemas.openxmlformats.org/officeDocument/2006/relationships/slide" Target="slides/slide2075.xml"/><Relationship Id="rId276" Type="http://schemas.openxmlformats.org/officeDocument/2006/relationships/slide" Target="slides/slide254.xml"/><Relationship Id="rId483" Type="http://schemas.openxmlformats.org/officeDocument/2006/relationships/slide" Target="slides/slide461.xml"/><Relationship Id="rId690" Type="http://schemas.openxmlformats.org/officeDocument/2006/relationships/slide" Target="slides/slide668.xml"/><Relationship Id="rId2164" Type="http://schemas.openxmlformats.org/officeDocument/2006/relationships/slide" Target="slides/slide2142.xml"/><Relationship Id="rId136" Type="http://schemas.openxmlformats.org/officeDocument/2006/relationships/slide" Target="slides/slide114.xml"/><Relationship Id="rId343" Type="http://schemas.openxmlformats.org/officeDocument/2006/relationships/slide" Target="slides/slide321.xml"/><Relationship Id="rId550" Type="http://schemas.openxmlformats.org/officeDocument/2006/relationships/slide" Target="slides/slide528.xml"/><Relationship Id="rId788" Type="http://schemas.openxmlformats.org/officeDocument/2006/relationships/slide" Target="slides/slide766.xml"/><Relationship Id="rId995" Type="http://schemas.openxmlformats.org/officeDocument/2006/relationships/slide" Target="slides/slide973.xml"/><Relationship Id="rId1180" Type="http://schemas.openxmlformats.org/officeDocument/2006/relationships/slide" Target="slides/slide1158.xml"/><Relationship Id="rId2024" Type="http://schemas.openxmlformats.org/officeDocument/2006/relationships/slide" Target="slides/slide2002.xml"/><Relationship Id="rId203" Type="http://schemas.openxmlformats.org/officeDocument/2006/relationships/slide" Target="slides/slide181.xml"/><Relationship Id="rId648" Type="http://schemas.openxmlformats.org/officeDocument/2006/relationships/slide" Target="slides/slide626.xml"/><Relationship Id="rId855" Type="http://schemas.openxmlformats.org/officeDocument/2006/relationships/slide" Target="slides/slide833.xml"/><Relationship Id="rId1040" Type="http://schemas.openxmlformats.org/officeDocument/2006/relationships/slide" Target="slides/slide1018.xml"/><Relationship Id="rId1278" Type="http://schemas.openxmlformats.org/officeDocument/2006/relationships/slide" Target="slides/slide1256.xml"/><Relationship Id="rId1485" Type="http://schemas.openxmlformats.org/officeDocument/2006/relationships/slide" Target="slides/slide1463.xml"/><Relationship Id="rId1692" Type="http://schemas.openxmlformats.org/officeDocument/2006/relationships/slide" Target="slides/slide1670.xml"/><Relationship Id="rId410" Type="http://schemas.openxmlformats.org/officeDocument/2006/relationships/slide" Target="slides/slide388.xml"/><Relationship Id="rId508" Type="http://schemas.openxmlformats.org/officeDocument/2006/relationships/slide" Target="slides/slide486.xml"/><Relationship Id="rId715" Type="http://schemas.openxmlformats.org/officeDocument/2006/relationships/slide" Target="slides/slide693.xml"/><Relationship Id="rId922" Type="http://schemas.openxmlformats.org/officeDocument/2006/relationships/slide" Target="slides/slide900.xml"/><Relationship Id="rId1138" Type="http://schemas.openxmlformats.org/officeDocument/2006/relationships/slide" Target="slides/slide1116.xml"/><Relationship Id="rId1345" Type="http://schemas.openxmlformats.org/officeDocument/2006/relationships/slide" Target="slides/slide1323.xml"/><Relationship Id="rId1552" Type="http://schemas.openxmlformats.org/officeDocument/2006/relationships/slide" Target="slides/slide1530.xml"/><Relationship Id="rId1997" Type="http://schemas.openxmlformats.org/officeDocument/2006/relationships/slide" Target="slides/slide1975.xml"/><Relationship Id="rId1205" Type="http://schemas.openxmlformats.org/officeDocument/2006/relationships/slide" Target="slides/slide1183.xml"/><Relationship Id="rId1857" Type="http://schemas.openxmlformats.org/officeDocument/2006/relationships/slide" Target="slides/slide1835.xml"/><Relationship Id="rId51" Type="http://schemas.openxmlformats.org/officeDocument/2006/relationships/slide" Target="slides/slide29.xml"/><Relationship Id="rId1412" Type="http://schemas.openxmlformats.org/officeDocument/2006/relationships/slide" Target="slides/slide1390.xml"/><Relationship Id="rId1717" Type="http://schemas.openxmlformats.org/officeDocument/2006/relationships/slide" Target="slides/slide1695.xml"/><Relationship Id="rId1924" Type="http://schemas.openxmlformats.org/officeDocument/2006/relationships/slide" Target="slides/slide1902.xml"/><Relationship Id="rId298" Type="http://schemas.openxmlformats.org/officeDocument/2006/relationships/slide" Target="slides/slide276.xml"/><Relationship Id="rId158" Type="http://schemas.openxmlformats.org/officeDocument/2006/relationships/slide" Target="slides/slide136.xml"/><Relationship Id="rId2186" Type="http://schemas.openxmlformats.org/officeDocument/2006/relationships/slide" Target="slides/slide2164.xml"/><Relationship Id="rId365" Type="http://schemas.openxmlformats.org/officeDocument/2006/relationships/slide" Target="slides/slide343.xml"/><Relationship Id="rId572" Type="http://schemas.openxmlformats.org/officeDocument/2006/relationships/slide" Target="slides/slide550.xml"/><Relationship Id="rId2046" Type="http://schemas.openxmlformats.org/officeDocument/2006/relationships/slide" Target="slides/slide2024.xml"/><Relationship Id="rId225" Type="http://schemas.openxmlformats.org/officeDocument/2006/relationships/slide" Target="slides/slide203.xml"/><Relationship Id="rId432" Type="http://schemas.openxmlformats.org/officeDocument/2006/relationships/slide" Target="slides/slide410.xml"/><Relationship Id="rId877" Type="http://schemas.openxmlformats.org/officeDocument/2006/relationships/slide" Target="slides/slide855.xml"/><Relationship Id="rId1062" Type="http://schemas.openxmlformats.org/officeDocument/2006/relationships/slide" Target="slides/slide1040.xml"/><Relationship Id="rId2113" Type="http://schemas.openxmlformats.org/officeDocument/2006/relationships/slide" Target="slides/slide2091.xml"/><Relationship Id="rId737" Type="http://schemas.openxmlformats.org/officeDocument/2006/relationships/slide" Target="slides/slide715.xml"/><Relationship Id="rId944" Type="http://schemas.openxmlformats.org/officeDocument/2006/relationships/slide" Target="slides/slide922.xml"/><Relationship Id="rId1367" Type="http://schemas.openxmlformats.org/officeDocument/2006/relationships/slide" Target="slides/slide1345.xml"/><Relationship Id="rId1574" Type="http://schemas.openxmlformats.org/officeDocument/2006/relationships/slide" Target="slides/slide1552.xml"/><Relationship Id="rId1781" Type="http://schemas.openxmlformats.org/officeDocument/2006/relationships/slide" Target="slides/slide1759.xml"/><Relationship Id="rId73" Type="http://schemas.openxmlformats.org/officeDocument/2006/relationships/slide" Target="slides/slide51.xml"/><Relationship Id="rId804" Type="http://schemas.openxmlformats.org/officeDocument/2006/relationships/slide" Target="slides/slide782.xml"/><Relationship Id="rId1227" Type="http://schemas.openxmlformats.org/officeDocument/2006/relationships/slide" Target="slides/slide1205.xml"/><Relationship Id="rId1434" Type="http://schemas.openxmlformats.org/officeDocument/2006/relationships/slide" Target="slides/slide1412.xml"/><Relationship Id="rId1641" Type="http://schemas.openxmlformats.org/officeDocument/2006/relationships/slide" Target="slides/slide1619.xml"/><Relationship Id="rId1879" Type="http://schemas.openxmlformats.org/officeDocument/2006/relationships/slide" Target="slides/slide1857.xml"/><Relationship Id="rId1501" Type="http://schemas.openxmlformats.org/officeDocument/2006/relationships/slide" Target="slides/slide1479.xml"/><Relationship Id="rId1739" Type="http://schemas.openxmlformats.org/officeDocument/2006/relationships/slide" Target="slides/slide1717.xml"/><Relationship Id="rId1946" Type="http://schemas.openxmlformats.org/officeDocument/2006/relationships/slide" Target="slides/slide1924.xml"/><Relationship Id="rId1806" Type="http://schemas.openxmlformats.org/officeDocument/2006/relationships/slide" Target="slides/slide1784.xml"/><Relationship Id="rId387" Type="http://schemas.openxmlformats.org/officeDocument/2006/relationships/slide" Target="slides/slide365.xml"/><Relationship Id="rId594" Type="http://schemas.openxmlformats.org/officeDocument/2006/relationships/slide" Target="slides/slide572.xml"/><Relationship Id="rId2068" Type="http://schemas.openxmlformats.org/officeDocument/2006/relationships/slide" Target="slides/slide2046.xml"/><Relationship Id="rId247" Type="http://schemas.openxmlformats.org/officeDocument/2006/relationships/slide" Target="slides/slide225.xml"/><Relationship Id="rId899" Type="http://schemas.openxmlformats.org/officeDocument/2006/relationships/slide" Target="slides/slide877.xml"/><Relationship Id="rId1084" Type="http://schemas.openxmlformats.org/officeDocument/2006/relationships/slide" Target="slides/slide1062.xml"/><Relationship Id="rId107" Type="http://schemas.openxmlformats.org/officeDocument/2006/relationships/slide" Target="slides/slide85.xml"/><Relationship Id="rId454" Type="http://schemas.openxmlformats.org/officeDocument/2006/relationships/slide" Target="slides/slide432.xml"/><Relationship Id="rId661" Type="http://schemas.openxmlformats.org/officeDocument/2006/relationships/slide" Target="slides/slide639.xml"/><Relationship Id="rId759" Type="http://schemas.openxmlformats.org/officeDocument/2006/relationships/slide" Target="slides/slide737.xml"/><Relationship Id="rId966" Type="http://schemas.openxmlformats.org/officeDocument/2006/relationships/slide" Target="slides/slide944.xml"/><Relationship Id="rId1291" Type="http://schemas.openxmlformats.org/officeDocument/2006/relationships/slide" Target="slides/slide1269.xml"/><Relationship Id="rId1389" Type="http://schemas.openxmlformats.org/officeDocument/2006/relationships/slide" Target="slides/slide1367.xml"/><Relationship Id="rId1596" Type="http://schemas.openxmlformats.org/officeDocument/2006/relationships/slide" Target="slides/slide1574.xml"/><Relationship Id="rId2135" Type="http://schemas.openxmlformats.org/officeDocument/2006/relationships/slide" Target="slides/slide2113.xml"/><Relationship Id="rId314" Type="http://schemas.openxmlformats.org/officeDocument/2006/relationships/slide" Target="slides/slide292.xml"/><Relationship Id="rId521" Type="http://schemas.openxmlformats.org/officeDocument/2006/relationships/slide" Target="slides/slide499.xml"/><Relationship Id="rId619" Type="http://schemas.openxmlformats.org/officeDocument/2006/relationships/slide" Target="slides/slide597.xml"/><Relationship Id="rId1151" Type="http://schemas.openxmlformats.org/officeDocument/2006/relationships/slide" Target="slides/slide1129.xml"/><Relationship Id="rId1249" Type="http://schemas.openxmlformats.org/officeDocument/2006/relationships/slide" Target="slides/slide1227.xml"/><Relationship Id="rId2202" Type="http://schemas.openxmlformats.org/officeDocument/2006/relationships/slide" Target="slides/slide2180.xml"/><Relationship Id="rId95" Type="http://schemas.openxmlformats.org/officeDocument/2006/relationships/slide" Target="slides/slide73.xml"/><Relationship Id="rId826" Type="http://schemas.openxmlformats.org/officeDocument/2006/relationships/slide" Target="slides/slide804.xml"/><Relationship Id="rId1011" Type="http://schemas.openxmlformats.org/officeDocument/2006/relationships/slide" Target="slides/slide989.xml"/><Relationship Id="rId1109" Type="http://schemas.openxmlformats.org/officeDocument/2006/relationships/slide" Target="slides/slide1087.xml"/><Relationship Id="rId1456" Type="http://schemas.openxmlformats.org/officeDocument/2006/relationships/slide" Target="slides/slide1434.xml"/><Relationship Id="rId1663" Type="http://schemas.openxmlformats.org/officeDocument/2006/relationships/slide" Target="slides/slide1641.xml"/><Relationship Id="rId1870" Type="http://schemas.openxmlformats.org/officeDocument/2006/relationships/slide" Target="slides/slide1848.xml"/><Relationship Id="rId1968" Type="http://schemas.openxmlformats.org/officeDocument/2006/relationships/slide" Target="slides/slide1946.xml"/><Relationship Id="rId1316" Type="http://schemas.openxmlformats.org/officeDocument/2006/relationships/slide" Target="slides/slide1294.xml"/><Relationship Id="rId1523" Type="http://schemas.openxmlformats.org/officeDocument/2006/relationships/slide" Target="slides/slide1501.xml"/><Relationship Id="rId1730" Type="http://schemas.openxmlformats.org/officeDocument/2006/relationships/slide" Target="slides/slide1708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806.xml"/><Relationship Id="rId171" Type="http://schemas.openxmlformats.org/officeDocument/2006/relationships/slide" Target="slides/slide149.xml"/><Relationship Id="rId269" Type="http://schemas.openxmlformats.org/officeDocument/2006/relationships/slide" Target="slides/slide247.xml"/><Relationship Id="rId476" Type="http://schemas.openxmlformats.org/officeDocument/2006/relationships/slide" Target="slides/slide454.xml"/><Relationship Id="rId683" Type="http://schemas.openxmlformats.org/officeDocument/2006/relationships/slide" Target="slides/slide661.xml"/><Relationship Id="rId890" Type="http://schemas.openxmlformats.org/officeDocument/2006/relationships/slide" Target="slides/slide868.xml"/><Relationship Id="rId2157" Type="http://schemas.openxmlformats.org/officeDocument/2006/relationships/slide" Target="slides/slide2135.xml"/><Relationship Id="rId129" Type="http://schemas.openxmlformats.org/officeDocument/2006/relationships/slide" Target="slides/slide107.xml"/><Relationship Id="rId336" Type="http://schemas.openxmlformats.org/officeDocument/2006/relationships/slide" Target="slides/slide314.xml"/><Relationship Id="rId543" Type="http://schemas.openxmlformats.org/officeDocument/2006/relationships/slide" Target="slides/slide521.xml"/><Relationship Id="rId988" Type="http://schemas.openxmlformats.org/officeDocument/2006/relationships/slide" Target="slides/slide966.xml"/><Relationship Id="rId1173" Type="http://schemas.openxmlformats.org/officeDocument/2006/relationships/slide" Target="slides/slide1151.xml"/><Relationship Id="rId1380" Type="http://schemas.openxmlformats.org/officeDocument/2006/relationships/slide" Target="slides/slide1358.xml"/><Relationship Id="rId2017" Type="http://schemas.openxmlformats.org/officeDocument/2006/relationships/slide" Target="slides/slide1995.xml"/><Relationship Id="rId403" Type="http://schemas.openxmlformats.org/officeDocument/2006/relationships/slide" Target="slides/slide381.xml"/><Relationship Id="rId750" Type="http://schemas.openxmlformats.org/officeDocument/2006/relationships/slide" Target="slides/slide728.xml"/><Relationship Id="rId848" Type="http://schemas.openxmlformats.org/officeDocument/2006/relationships/slide" Target="slides/slide826.xml"/><Relationship Id="rId1033" Type="http://schemas.openxmlformats.org/officeDocument/2006/relationships/slide" Target="slides/slide1011.xml"/><Relationship Id="rId1478" Type="http://schemas.openxmlformats.org/officeDocument/2006/relationships/slide" Target="slides/slide1456.xml"/><Relationship Id="rId1685" Type="http://schemas.openxmlformats.org/officeDocument/2006/relationships/slide" Target="slides/slide1663.xml"/><Relationship Id="rId1892" Type="http://schemas.openxmlformats.org/officeDocument/2006/relationships/slide" Target="slides/slide1870.xml"/><Relationship Id="rId610" Type="http://schemas.openxmlformats.org/officeDocument/2006/relationships/slide" Target="slides/slide588.xml"/><Relationship Id="rId708" Type="http://schemas.openxmlformats.org/officeDocument/2006/relationships/slide" Target="slides/slide686.xml"/><Relationship Id="rId915" Type="http://schemas.openxmlformats.org/officeDocument/2006/relationships/slide" Target="slides/slide893.xml"/><Relationship Id="rId1240" Type="http://schemas.openxmlformats.org/officeDocument/2006/relationships/slide" Target="slides/slide1218.xml"/><Relationship Id="rId1338" Type="http://schemas.openxmlformats.org/officeDocument/2006/relationships/slide" Target="slides/slide1316.xml"/><Relationship Id="rId1545" Type="http://schemas.openxmlformats.org/officeDocument/2006/relationships/slide" Target="slides/slide1523.xml"/><Relationship Id="rId1100" Type="http://schemas.openxmlformats.org/officeDocument/2006/relationships/slide" Target="slides/slide1078.xml"/><Relationship Id="rId1405" Type="http://schemas.openxmlformats.org/officeDocument/2006/relationships/slide" Target="slides/slide1383.xml"/><Relationship Id="rId1752" Type="http://schemas.openxmlformats.org/officeDocument/2006/relationships/slide" Target="slides/slide1730.xml"/><Relationship Id="rId44" Type="http://schemas.openxmlformats.org/officeDocument/2006/relationships/slide" Target="slides/slide22.xml"/><Relationship Id="rId1612" Type="http://schemas.openxmlformats.org/officeDocument/2006/relationships/slide" Target="slides/slide1590.xml"/><Relationship Id="rId1917" Type="http://schemas.openxmlformats.org/officeDocument/2006/relationships/slide" Target="slides/slide1895.xml"/><Relationship Id="rId193" Type="http://schemas.openxmlformats.org/officeDocument/2006/relationships/slide" Target="slides/slide171.xml"/><Relationship Id="rId498" Type="http://schemas.openxmlformats.org/officeDocument/2006/relationships/slide" Target="slides/slide476.xml"/><Relationship Id="rId2081" Type="http://schemas.openxmlformats.org/officeDocument/2006/relationships/slide" Target="slides/slide2059.xml"/><Relationship Id="rId2179" Type="http://schemas.openxmlformats.org/officeDocument/2006/relationships/slide" Target="slides/slide2157.xml"/><Relationship Id="rId260" Type="http://schemas.openxmlformats.org/officeDocument/2006/relationships/slide" Target="slides/slide238.xml"/><Relationship Id="rId120" Type="http://schemas.openxmlformats.org/officeDocument/2006/relationships/slide" Target="slides/slide98.xml"/><Relationship Id="rId358" Type="http://schemas.openxmlformats.org/officeDocument/2006/relationships/slide" Target="slides/slide336.xml"/><Relationship Id="rId565" Type="http://schemas.openxmlformats.org/officeDocument/2006/relationships/slide" Target="slides/slide543.xml"/><Relationship Id="rId772" Type="http://schemas.openxmlformats.org/officeDocument/2006/relationships/slide" Target="slides/slide750.xml"/><Relationship Id="rId1195" Type="http://schemas.openxmlformats.org/officeDocument/2006/relationships/slide" Target="slides/slide1173.xml"/><Relationship Id="rId2039" Type="http://schemas.openxmlformats.org/officeDocument/2006/relationships/slide" Target="slides/slide2017.xml"/><Relationship Id="rId218" Type="http://schemas.openxmlformats.org/officeDocument/2006/relationships/slide" Target="slides/slide196.xml"/><Relationship Id="rId425" Type="http://schemas.openxmlformats.org/officeDocument/2006/relationships/slide" Target="slides/slide403.xml"/><Relationship Id="rId632" Type="http://schemas.openxmlformats.org/officeDocument/2006/relationships/slide" Target="slides/slide610.xml"/><Relationship Id="rId1055" Type="http://schemas.openxmlformats.org/officeDocument/2006/relationships/slide" Target="slides/slide1033.xml"/><Relationship Id="rId1262" Type="http://schemas.openxmlformats.org/officeDocument/2006/relationships/slide" Target="slides/slide1240.xml"/><Relationship Id="rId2106" Type="http://schemas.openxmlformats.org/officeDocument/2006/relationships/slide" Target="slides/slide2084.xml"/><Relationship Id="rId937" Type="http://schemas.openxmlformats.org/officeDocument/2006/relationships/slide" Target="slides/slide915.xml"/><Relationship Id="rId1122" Type="http://schemas.openxmlformats.org/officeDocument/2006/relationships/slide" Target="slides/slide1100.xml"/><Relationship Id="rId1567" Type="http://schemas.openxmlformats.org/officeDocument/2006/relationships/slide" Target="slides/slide1545.xml"/><Relationship Id="rId1774" Type="http://schemas.openxmlformats.org/officeDocument/2006/relationships/slide" Target="slides/slide1752.xml"/><Relationship Id="rId1981" Type="http://schemas.openxmlformats.org/officeDocument/2006/relationships/slide" Target="slides/slide1959.xml"/><Relationship Id="rId66" Type="http://schemas.openxmlformats.org/officeDocument/2006/relationships/slide" Target="slides/slide44.xml"/><Relationship Id="rId1427" Type="http://schemas.openxmlformats.org/officeDocument/2006/relationships/slide" Target="slides/slide1405.xml"/><Relationship Id="rId1634" Type="http://schemas.openxmlformats.org/officeDocument/2006/relationships/slide" Target="slides/slide1612.xml"/><Relationship Id="rId1841" Type="http://schemas.openxmlformats.org/officeDocument/2006/relationships/slide" Target="slides/slide1819.xml"/><Relationship Id="rId1939" Type="http://schemas.openxmlformats.org/officeDocument/2006/relationships/slide" Target="slides/slide1917.xml"/><Relationship Id="rId1701" Type="http://schemas.openxmlformats.org/officeDocument/2006/relationships/slide" Target="slides/slide1679.xml"/><Relationship Id="rId282" Type="http://schemas.openxmlformats.org/officeDocument/2006/relationships/slide" Target="slides/slide260.xml"/><Relationship Id="rId587" Type="http://schemas.openxmlformats.org/officeDocument/2006/relationships/slide" Target="slides/slide565.xml"/><Relationship Id="rId2170" Type="http://schemas.openxmlformats.org/officeDocument/2006/relationships/slide" Target="slides/slide2148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0.xml"/><Relationship Id="rId447" Type="http://schemas.openxmlformats.org/officeDocument/2006/relationships/slide" Target="slides/slide425.xml"/><Relationship Id="rId794" Type="http://schemas.openxmlformats.org/officeDocument/2006/relationships/slide" Target="slides/slide772.xml"/><Relationship Id="rId1077" Type="http://schemas.openxmlformats.org/officeDocument/2006/relationships/slide" Target="slides/slide1055.xml"/><Relationship Id="rId2030" Type="http://schemas.openxmlformats.org/officeDocument/2006/relationships/slide" Target="slides/slide2008.xml"/><Relationship Id="rId2128" Type="http://schemas.openxmlformats.org/officeDocument/2006/relationships/slide" Target="slides/slide2106.xml"/><Relationship Id="rId654" Type="http://schemas.openxmlformats.org/officeDocument/2006/relationships/slide" Target="slides/slide632.xml"/><Relationship Id="rId861" Type="http://schemas.openxmlformats.org/officeDocument/2006/relationships/slide" Target="slides/slide839.xml"/><Relationship Id="rId959" Type="http://schemas.openxmlformats.org/officeDocument/2006/relationships/slide" Target="slides/slide937.xml"/><Relationship Id="rId1284" Type="http://schemas.openxmlformats.org/officeDocument/2006/relationships/slide" Target="slides/slide1262.xml"/><Relationship Id="rId1491" Type="http://schemas.openxmlformats.org/officeDocument/2006/relationships/slide" Target="slides/slide1469.xml"/><Relationship Id="rId1589" Type="http://schemas.openxmlformats.org/officeDocument/2006/relationships/slide" Target="slides/slide1567.xml"/><Relationship Id="rId307" Type="http://schemas.openxmlformats.org/officeDocument/2006/relationships/slide" Target="slides/slide285.xml"/><Relationship Id="rId514" Type="http://schemas.openxmlformats.org/officeDocument/2006/relationships/slide" Target="slides/slide492.xml"/><Relationship Id="rId721" Type="http://schemas.openxmlformats.org/officeDocument/2006/relationships/slide" Target="slides/slide699.xml"/><Relationship Id="rId1144" Type="http://schemas.openxmlformats.org/officeDocument/2006/relationships/slide" Target="slides/slide1122.xml"/><Relationship Id="rId1351" Type="http://schemas.openxmlformats.org/officeDocument/2006/relationships/slide" Target="slides/slide1329.xml"/><Relationship Id="rId1449" Type="http://schemas.openxmlformats.org/officeDocument/2006/relationships/slide" Target="slides/slide1427.xml"/><Relationship Id="rId1796" Type="http://schemas.openxmlformats.org/officeDocument/2006/relationships/slide" Target="slides/slide1774.xml"/><Relationship Id="rId88" Type="http://schemas.openxmlformats.org/officeDocument/2006/relationships/slide" Target="slides/slide66.xml"/><Relationship Id="rId819" Type="http://schemas.openxmlformats.org/officeDocument/2006/relationships/slide" Target="slides/slide797.xml"/><Relationship Id="rId1004" Type="http://schemas.openxmlformats.org/officeDocument/2006/relationships/slide" Target="slides/slide982.xml"/><Relationship Id="rId1211" Type="http://schemas.openxmlformats.org/officeDocument/2006/relationships/slide" Target="slides/slide1189.xml"/><Relationship Id="rId1656" Type="http://schemas.openxmlformats.org/officeDocument/2006/relationships/slide" Target="slides/slide1634.xml"/><Relationship Id="rId1863" Type="http://schemas.openxmlformats.org/officeDocument/2006/relationships/slide" Target="slides/slide1841.xml"/><Relationship Id="rId1309" Type="http://schemas.openxmlformats.org/officeDocument/2006/relationships/slide" Target="slides/slide1287.xml"/><Relationship Id="rId1516" Type="http://schemas.openxmlformats.org/officeDocument/2006/relationships/slide" Target="slides/slide1494.xml"/><Relationship Id="rId1723" Type="http://schemas.openxmlformats.org/officeDocument/2006/relationships/slide" Target="slides/slide1701.xml"/><Relationship Id="rId1930" Type="http://schemas.openxmlformats.org/officeDocument/2006/relationships/slide" Target="slides/slide1908.xml"/><Relationship Id="rId15" Type="http://schemas.openxmlformats.org/officeDocument/2006/relationships/slideMaster" Target="slideMasters/slideMaster15.xml"/><Relationship Id="rId2192" Type="http://schemas.openxmlformats.org/officeDocument/2006/relationships/slide" Target="slides/slide2170.xml"/><Relationship Id="rId164" Type="http://schemas.openxmlformats.org/officeDocument/2006/relationships/slide" Target="slides/slide142.xml"/><Relationship Id="rId371" Type="http://schemas.openxmlformats.org/officeDocument/2006/relationships/slide" Target="slides/slide349.xml"/><Relationship Id="rId2052" Type="http://schemas.openxmlformats.org/officeDocument/2006/relationships/slide" Target="slides/slide2030.xml"/><Relationship Id="rId469" Type="http://schemas.openxmlformats.org/officeDocument/2006/relationships/slide" Target="slides/slide447.xml"/><Relationship Id="rId676" Type="http://schemas.openxmlformats.org/officeDocument/2006/relationships/slide" Target="slides/slide654.xml"/><Relationship Id="rId883" Type="http://schemas.openxmlformats.org/officeDocument/2006/relationships/slide" Target="slides/slide861.xml"/><Relationship Id="rId1099" Type="http://schemas.openxmlformats.org/officeDocument/2006/relationships/slide" Target="slides/slide1077.xml"/><Relationship Id="rId231" Type="http://schemas.openxmlformats.org/officeDocument/2006/relationships/slide" Target="slides/slide209.xml"/><Relationship Id="rId329" Type="http://schemas.openxmlformats.org/officeDocument/2006/relationships/slide" Target="slides/slide307.xml"/><Relationship Id="rId536" Type="http://schemas.openxmlformats.org/officeDocument/2006/relationships/slide" Target="slides/slide514.xml"/><Relationship Id="rId1166" Type="http://schemas.openxmlformats.org/officeDocument/2006/relationships/slide" Target="slides/slide1144.xml"/><Relationship Id="rId1373" Type="http://schemas.openxmlformats.org/officeDocument/2006/relationships/slide" Target="slides/slide1351.xml"/><Relationship Id="rId743" Type="http://schemas.openxmlformats.org/officeDocument/2006/relationships/slide" Target="slides/slide721.xml"/><Relationship Id="rId950" Type="http://schemas.openxmlformats.org/officeDocument/2006/relationships/slide" Target="slides/slide928.xml"/><Relationship Id="rId1026" Type="http://schemas.openxmlformats.org/officeDocument/2006/relationships/slide" Target="slides/slide1004.xml"/><Relationship Id="rId1580" Type="http://schemas.openxmlformats.org/officeDocument/2006/relationships/slide" Target="slides/slide1558.xml"/><Relationship Id="rId1678" Type="http://schemas.openxmlformats.org/officeDocument/2006/relationships/slide" Target="slides/slide1656.xml"/><Relationship Id="rId1885" Type="http://schemas.openxmlformats.org/officeDocument/2006/relationships/slide" Target="slides/slide1863.xml"/><Relationship Id="rId603" Type="http://schemas.openxmlformats.org/officeDocument/2006/relationships/slide" Target="slides/slide581.xml"/><Relationship Id="rId810" Type="http://schemas.openxmlformats.org/officeDocument/2006/relationships/slide" Target="slides/slide788.xml"/><Relationship Id="rId908" Type="http://schemas.openxmlformats.org/officeDocument/2006/relationships/slide" Target="slides/slide886.xml"/><Relationship Id="rId1233" Type="http://schemas.openxmlformats.org/officeDocument/2006/relationships/slide" Target="slides/slide1211.xml"/><Relationship Id="rId1440" Type="http://schemas.openxmlformats.org/officeDocument/2006/relationships/slide" Target="slides/slide1418.xml"/><Relationship Id="rId1538" Type="http://schemas.openxmlformats.org/officeDocument/2006/relationships/slide" Target="slides/slide1516.xml"/><Relationship Id="rId1300" Type="http://schemas.openxmlformats.org/officeDocument/2006/relationships/slide" Target="slides/slide1278.xml"/><Relationship Id="rId1745" Type="http://schemas.openxmlformats.org/officeDocument/2006/relationships/slide" Target="slides/slide1723.xml"/><Relationship Id="rId1952" Type="http://schemas.openxmlformats.org/officeDocument/2006/relationships/slide" Target="slides/slide1930.xml"/><Relationship Id="rId37" Type="http://schemas.openxmlformats.org/officeDocument/2006/relationships/slide" Target="slides/slide15.xml"/><Relationship Id="rId1605" Type="http://schemas.openxmlformats.org/officeDocument/2006/relationships/slide" Target="slides/slide1583.xml"/><Relationship Id="rId1812" Type="http://schemas.openxmlformats.org/officeDocument/2006/relationships/slide" Target="slides/slide1790.xml"/><Relationship Id="rId186" Type="http://schemas.openxmlformats.org/officeDocument/2006/relationships/slide" Target="slides/slide164.xml"/><Relationship Id="rId393" Type="http://schemas.openxmlformats.org/officeDocument/2006/relationships/slide" Target="slides/slide371.xml"/><Relationship Id="rId2074" Type="http://schemas.openxmlformats.org/officeDocument/2006/relationships/slide" Target="slides/slide2052.xml"/><Relationship Id="rId253" Type="http://schemas.openxmlformats.org/officeDocument/2006/relationships/slide" Target="slides/slide231.xml"/><Relationship Id="rId460" Type="http://schemas.openxmlformats.org/officeDocument/2006/relationships/slide" Target="slides/slide438.xml"/><Relationship Id="rId698" Type="http://schemas.openxmlformats.org/officeDocument/2006/relationships/slide" Target="slides/slide676.xml"/><Relationship Id="rId1090" Type="http://schemas.openxmlformats.org/officeDocument/2006/relationships/slide" Target="slides/slide1068.xml"/><Relationship Id="rId2141" Type="http://schemas.openxmlformats.org/officeDocument/2006/relationships/slide" Target="slides/slide2119.xml"/><Relationship Id="rId113" Type="http://schemas.openxmlformats.org/officeDocument/2006/relationships/slide" Target="slides/slide91.xml"/><Relationship Id="rId320" Type="http://schemas.openxmlformats.org/officeDocument/2006/relationships/slide" Target="slides/slide298.xml"/><Relationship Id="rId558" Type="http://schemas.openxmlformats.org/officeDocument/2006/relationships/slide" Target="slides/slide536.xml"/><Relationship Id="rId765" Type="http://schemas.openxmlformats.org/officeDocument/2006/relationships/slide" Target="slides/slide743.xml"/><Relationship Id="rId972" Type="http://schemas.openxmlformats.org/officeDocument/2006/relationships/slide" Target="slides/slide950.xml"/><Relationship Id="rId1188" Type="http://schemas.openxmlformats.org/officeDocument/2006/relationships/slide" Target="slides/slide1166.xml"/><Relationship Id="rId1395" Type="http://schemas.openxmlformats.org/officeDocument/2006/relationships/slide" Target="slides/slide1373.xml"/><Relationship Id="rId2001" Type="http://schemas.openxmlformats.org/officeDocument/2006/relationships/slide" Target="slides/slide1979.xml"/><Relationship Id="rId418" Type="http://schemas.openxmlformats.org/officeDocument/2006/relationships/slide" Target="slides/slide396.xml"/><Relationship Id="rId625" Type="http://schemas.openxmlformats.org/officeDocument/2006/relationships/slide" Target="slides/slide603.xml"/><Relationship Id="rId832" Type="http://schemas.openxmlformats.org/officeDocument/2006/relationships/slide" Target="slides/slide810.xml"/><Relationship Id="rId1048" Type="http://schemas.openxmlformats.org/officeDocument/2006/relationships/slide" Target="slides/slide1026.xml"/><Relationship Id="rId1255" Type="http://schemas.openxmlformats.org/officeDocument/2006/relationships/slide" Target="slides/slide1233.xml"/><Relationship Id="rId1462" Type="http://schemas.openxmlformats.org/officeDocument/2006/relationships/slide" Target="slides/slide1440.xml"/><Relationship Id="rId1115" Type="http://schemas.openxmlformats.org/officeDocument/2006/relationships/slide" Target="slides/slide1093.xml"/><Relationship Id="rId1322" Type="http://schemas.openxmlformats.org/officeDocument/2006/relationships/slide" Target="slides/slide1300.xml"/><Relationship Id="rId1767" Type="http://schemas.openxmlformats.org/officeDocument/2006/relationships/slide" Target="slides/slide1745.xml"/><Relationship Id="rId1974" Type="http://schemas.openxmlformats.org/officeDocument/2006/relationships/slide" Target="slides/slide1952.xml"/><Relationship Id="rId59" Type="http://schemas.openxmlformats.org/officeDocument/2006/relationships/slide" Target="slides/slide37.xml"/><Relationship Id="rId1627" Type="http://schemas.openxmlformats.org/officeDocument/2006/relationships/slide" Target="slides/slide1605.xml"/><Relationship Id="rId1834" Type="http://schemas.openxmlformats.org/officeDocument/2006/relationships/slide" Target="slides/slide1812.xml"/><Relationship Id="rId2096" Type="http://schemas.openxmlformats.org/officeDocument/2006/relationships/slide" Target="slides/slide2074.xml"/><Relationship Id="rId1901" Type="http://schemas.openxmlformats.org/officeDocument/2006/relationships/slide" Target="slides/slide1879.xml"/><Relationship Id="rId275" Type="http://schemas.openxmlformats.org/officeDocument/2006/relationships/slide" Target="slides/slide253.xml"/><Relationship Id="rId482" Type="http://schemas.openxmlformats.org/officeDocument/2006/relationships/slide" Target="slides/slide460.xml"/><Relationship Id="rId2163" Type="http://schemas.openxmlformats.org/officeDocument/2006/relationships/slide" Target="slides/slide2141.xml"/><Relationship Id="rId135" Type="http://schemas.openxmlformats.org/officeDocument/2006/relationships/slide" Target="slides/slide113.xml"/><Relationship Id="rId342" Type="http://schemas.openxmlformats.org/officeDocument/2006/relationships/slide" Target="slides/slide320.xml"/><Relationship Id="rId787" Type="http://schemas.openxmlformats.org/officeDocument/2006/relationships/slide" Target="slides/slide765.xml"/><Relationship Id="rId994" Type="http://schemas.openxmlformats.org/officeDocument/2006/relationships/slide" Target="slides/slide972.xml"/><Relationship Id="rId2023" Type="http://schemas.openxmlformats.org/officeDocument/2006/relationships/slide" Target="slides/slide2001.xml"/><Relationship Id="rId202" Type="http://schemas.openxmlformats.org/officeDocument/2006/relationships/slide" Target="slides/slide180.xml"/><Relationship Id="rId647" Type="http://schemas.openxmlformats.org/officeDocument/2006/relationships/slide" Target="slides/slide625.xml"/><Relationship Id="rId854" Type="http://schemas.openxmlformats.org/officeDocument/2006/relationships/slide" Target="slides/slide832.xml"/><Relationship Id="rId1277" Type="http://schemas.openxmlformats.org/officeDocument/2006/relationships/slide" Target="slides/slide1255.xml"/><Relationship Id="rId1484" Type="http://schemas.openxmlformats.org/officeDocument/2006/relationships/slide" Target="slides/slide1462.xml"/><Relationship Id="rId1691" Type="http://schemas.openxmlformats.org/officeDocument/2006/relationships/slide" Target="slides/slide1669.xml"/><Relationship Id="rId507" Type="http://schemas.openxmlformats.org/officeDocument/2006/relationships/slide" Target="slides/slide485.xml"/><Relationship Id="rId714" Type="http://schemas.openxmlformats.org/officeDocument/2006/relationships/slide" Target="slides/slide692.xml"/><Relationship Id="rId921" Type="http://schemas.openxmlformats.org/officeDocument/2006/relationships/slide" Target="slides/slide899.xml"/><Relationship Id="rId1137" Type="http://schemas.openxmlformats.org/officeDocument/2006/relationships/slide" Target="slides/slide1115.xml"/><Relationship Id="rId1344" Type="http://schemas.openxmlformats.org/officeDocument/2006/relationships/slide" Target="slides/slide1322.xml"/><Relationship Id="rId1551" Type="http://schemas.openxmlformats.org/officeDocument/2006/relationships/slide" Target="slides/slide1529.xml"/><Relationship Id="rId1789" Type="http://schemas.openxmlformats.org/officeDocument/2006/relationships/slide" Target="slides/slide1767.xml"/><Relationship Id="rId1996" Type="http://schemas.openxmlformats.org/officeDocument/2006/relationships/slide" Target="slides/slide1974.xml"/><Relationship Id="rId50" Type="http://schemas.openxmlformats.org/officeDocument/2006/relationships/slide" Target="slides/slide28.xml"/><Relationship Id="rId1204" Type="http://schemas.openxmlformats.org/officeDocument/2006/relationships/slide" Target="slides/slide1182.xml"/><Relationship Id="rId1411" Type="http://schemas.openxmlformats.org/officeDocument/2006/relationships/slide" Target="slides/slide1389.xml"/><Relationship Id="rId1649" Type="http://schemas.openxmlformats.org/officeDocument/2006/relationships/slide" Target="slides/slide1627.xml"/><Relationship Id="rId1856" Type="http://schemas.openxmlformats.org/officeDocument/2006/relationships/slide" Target="slides/slide1834.xml"/><Relationship Id="rId1509" Type="http://schemas.openxmlformats.org/officeDocument/2006/relationships/slide" Target="slides/slide1487.xml"/><Relationship Id="rId1716" Type="http://schemas.openxmlformats.org/officeDocument/2006/relationships/slide" Target="slides/slide1694.xml"/><Relationship Id="rId1923" Type="http://schemas.openxmlformats.org/officeDocument/2006/relationships/slide" Target="slides/slide1901.xml"/><Relationship Id="rId297" Type="http://schemas.openxmlformats.org/officeDocument/2006/relationships/slide" Target="slides/slide275.xml"/><Relationship Id="rId2185" Type="http://schemas.openxmlformats.org/officeDocument/2006/relationships/slide" Target="slides/slide2163.xml"/><Relationship Id="rId157" Type="http://schemas.openxmlformats.org/officeDocument/2006/relationships/slide" Target="slides/slide135.xml"/><Relationship Id="rId364" Type="http://schemas.openxmlformats.org/officeDocument/2006/relationships/slide" Target="slides/slide342.xml"/><Relationship Id="rId2045" Type="http://schemas.openxmlformats.org/officeDocument/2006/relationships/slide" Target="slides/slide2023.xml"/><Relationship Id="rId571" Type="http://schemas.openxmlformats.org/officeDocument/2006/relationships/slide" Target="slides/slide549.xml"/><Relationship Id="rId669" Type="http://schemas.openxmlformats.org/officeDocument/2006/relationships/slide" Target="slides/slide647.xml"/><Relationship Id="rId876" Type="http://schemas.openxmlformats.org/officeDocument/2006/relationships/slide" Target="slides/slide854.xml"/><Relationship Id="rId1299" Type="http://schemas.openxmlformats.org/officeDocument/2006/relationships/slide" Target="slides/slide1277.xml"/><Relationship Id="rId224" Type="http://schemas.openxmlformats.org/officeDocument/2006/relationships/slide" Target="slides/slide202.xml"/><Relationship Id="rId431" Type="http://schemas.openxmlformats.org/officeDocument/2006/relationships/slide" Target="slides/slide409.xml"/><Relationship Id="rId529" Type="http://schemas.openxmlformats.org/officeDocument/2006/relationships/slide" Target="slides/slide507.xml"/><Relationship Id="rId736" Type="http://schemas.openxmlformats.org/officeDocument/2006/relationships/slide" Target="slides/slide714.xml"/><Relationship Id="rId1061" Type="http://schemas.openxmlformats.org/officeDocument/2006/relationships/slide" Target="slides/slide1039.xml"/><Relationship Id="rId1159" Type="http://schemas.openxmlformats.org/officeDocument/2006/relationships/slide" Target="slides/slide1137.xml"/><Relationship Id="rId1366" Type="http://schemas.openxmlformats.org/officeDocument/2006/relationships/slide" Target="slides/slide1344.xml"/><Relationship Id="rId2112" Type="http://schemas.openxmlformats.org/officeDocument/2006/relationships/slide" Target="slides/slide2090.xml"/><Relationship Id="rId943" Type="http://schemas.openxmlformats.org/officeDocument/2006/relationships/slide" Target="slides/slide921.xml"/><Relationship Id="rId1019" Type="http://schemas.openxmlformats.org/officeDocument/2006/relationships/slide" Target="slides/slide997.xml"/><Relationship Id="rId1573" Type="http://schemas.openxmlformats.org/officeDocument/2006/relationships/slide" Target="slides/slide1551.xml"/><Relationship Id="rId1780" Type="http://schemas.openxmlformats.org/officeDocument/2006/relationships/slide" Target="slides/slide1758.xml"/><Relationship Id="rId1878" Type="http://schemas.openxmlformats.org/officeDocument/2006/relationships/slide" Target="slides/slide1856.xml"/><Relationship Id="rId72" Type="http://schemas.openxmlformats.org/officeDocument/2006/relationships/slide" Target="slides/slide50.xml"/><Relationship Id="rId803" Type="http://schemas.openxmlformats.org/officeDocument/2006/relationships/slide" Target="slides/slide781.xml"/><Relationship Id="rId1226" Type="http://schemas.openxmlformats.org/officeDocument/2006/relationships/slide" Target="slides/slide1204.xml"/><Relationship Id="rId1433" Type="http://schemas.openxmlformats.org/officeDocument/2006/relationships/slide" Target="slides/slide1411.xml"/><Relationship Id="rId1640" Type="http://schemas.openxmlformats.org/officeDocument/2006/relationships/slide" Target="slides/slide1618.xml"/><Relationship Id="rId1738" Type="http://schemas.openxmlformats.org/officeDocument/2006/relationships/slide" Target="slides/slide1716.xml"/><Relationship Id="rId1500" Type="http://schemas.openxmlformats.org/officeDocument/2006/relationships/slide" Target="slides/slide1478.xml"/><Relationship Id="rId1945" Type="http://schemas.openxmlformats.org/officeDocument/2006/relationships/slide" Target="slides/slide1923.xml"/><Relationship Id="rId1805" Type="http://schemas.openxmlformats.org/officeDocument/2006/relationships/slide" Target="slides/slide1783.xml"/><Relationship Id="rId179" Type="http://schemas.openxmlformats.org/officeDocument/2006/relationships/slide" Target="slides/slide157.xml"/><Relationship Id="rId386" Type="http://schemas.openxmlformats.org/officeDocument/2006/relationships/slide" Target="slides/slide364.xml"/><Relationship Id="rId593" Type="http://schemas.openxmlformats.org/officeDocument/2006/relationships/slide" Target="slides/slide571.xml"/><Relationship Id="rId2067" Type="http://schemas.openxmlformats.org/officeDocument/2006/relationships/slide" Target="slides/slide2045.xml"/><Relationship Id="rId246" Type="http://schemas.openxmlformats.org/officeDocument/2006/relationships/slide" Target="slides/slide224.xml"/><Relationship Id="rId453" Type="http://schemas.openxmlformats.org/officeDocument/2006/relationships/slide" Target="slides/slide431.xml"/><Relationship Id="rId660" Type="http://schemas.openxmlformats.org/officeDocument/2006/relationships/slide" Target="slides/slide638.xml"/><Relationship Id="rId898" Type="http://schemas.openxmlformats.org/officeDocument/2006/relationships/slide" Target="slides/slide876.xml"/><Relationship Id="rId1083" Type="http://schemas.openxmlformats.org/officeDocument/2006/relationships/slide" Target="slides/slide1061.xml"/><Relationship Id="rId1290" Type="http://schemas.openxmlformats.org/officeDocument/2006/relationships/slide" Target="slides/slide1268.xml"/><Relationship Id="rId2134" Type="http://schemas.openxmlformats.org/officeDocument/2006/relationships/slide" Target="slides/slide2112.xml"/><Relationship Id="rId106" Type="http://schemas.openxmlformats.org/officeDocument/2006/relationships/slide" Target="slides/slide84.xml"/><Relationship Id="rId313" Type="http://schemas.openxmlformats.org/officeDocument/2006/relationships/slide" Target="slides/slide291.xml"/><Relationship Id="rId758" Type="http://schemas.openxmlformats.org/officeDocument/2006/relationships/slide" Target="slides/slide736.xml"/><Relationship Id="rId965" Type="http://schemas.openxmlformats.org/officeDocument/2006/relationships/slide" Target="slides/slide943.xml"/><Relationship Id="rId1150" Type="http://schemas.openxmlformats.org/officeDocument/2006/relationships/slide" Target="slides/slide1128.xml"/><Relationship Id="rId1388" Type="http://schemas.openxmlformats.org/officeDocument/2006/relationships/slide" Target="slides/slide1366.xml"/><Relationship Id="rId1595" Type="http://schemas.openxmlformats.org/officeDocument/2006/relationships/slide" Target="slides/slide1573.xml"/><Relationship Id="rId94" Type="http://schemas.openxmlformats.org/officeDocument/2006/relationships/slide" Target="slides/slide72.xml"/><Relationship Id="rId520" Type="http://schemas.openxmlformats.org/officeDocument/2006/relationships/slide" Target="slides/slide498.xml"/><Relationship Id="rId618" Type="http://schemas.openxmlformats.org/officeDocument/2006/relationships/slide" Target="slides/slide596.xml"/><Relationship Id="rId825" Type="http://schemas.openxmlformats.org/officeDocument/2006/relationships/slide" Target="slides/slide803.xml"/><Relationship Id="rId1248" Type="http://schemas.openxmlformats.org/officeDocument/2006/relationships/slide" Target="slides/slide1226.xml"/><Relationship Id="rId1455" Type="http://schemas.openxmlformats.org/officeDocument/2006/relationships/slide" Target="slides/slide1433.xml"/><Relationship Id="rId1662" Type="http://schemas.openxmlformats.org/officeDocument/2006/relationships/slide" Target="slides/slide1640.xml"/><Relationship Id="rId2201" Type="http://schemas.openxmlformats.org/officeDocument/2006/relationships/slide" Target="slides/slide2179.xml"/><Relationship Id="rId1010" Type="http://schemas.openxmlformats.org/officeDocument/2006/relationships/slide" Target="slides/slide988.xml"/><Relationship Id="rId1108" Type="http://schemas.openxmlformats.org/officeDocument/2006/relationships/slide" Target="slides/slide1086.xml"/><Relationship Id="rId1315" Type="http://schemas.openxmlformats.org/officeDocument/2006/relationships/slide" Target="slides/slide1293.xml"/><Relationship Id="rId1967" Type="http://schemas.openxmlformats.org/officeDocument/2006/relationships/slide" Target="slides/slide1945.xml"/><Relationship Id="rId1522" Type="http://schemas.openxmlformats.org/officeDocument/2006/relationships/slide" Target="slides/slide1500.xml"/><Relationship Id="rId21" Type="http://schemas.openxmlformats.org/officeDocument/2006/relationships/slideMaster" Target="slideMasters/slideMaster21.xml"/><Relationship Id="rId2089" Type="http://schemas.openxmlformats.org/officeDocument/2006/relationships/slide" Target="slides/slide2067.xml"/><Relationship Id="rId268" Type="http://schemas.openxmlformats.org/officeDocument/2006/relationships/slide" Target="slides/slide246.xml"/><Relationship Id="rId475" Type="http://schemas.openxmlformats.org/officeDocument/2006/relationships/slide" Target="slides/slide453.xml"/><Relationship Id="rId682" Type="http://schemas.openxmlformats.org/officeDocument/2006/relationships/slide" Target="slides/slide660.xml"/><Relationship Id="rId2156" Type="http://schemas.openxmlformats.org/officeDocument/2006/relationships/slide" Target="slides/slide2134.xml"/><Relationship Id="rId128" Type="http://schemas.openxmlformats.org/officeDocument/2006/relationships/slide" Target="slides/slide106.xml"/><Relationship Id="rId335" Type="http://schemas.openxmlformats.org/officeDocument/2006/relationships/slide" Target="slides/slide313.xml"/><Relationship Id="rId542" Type="http://schemas.openxmlformats.org/officeDocument/2006/relationships/slide" Target="slides/slide520.xml"/><Relationship Id="rId1172" Type="http://schemas.openxmlformats.org/officeDocument/2006/relationships/slide" Target="slides/slide1150.xml"/><Relationship Id="rId2016" Type="http://schemas.openxmlformats.org/officeDocument/2006/relationships/slide" Target="slides/slide1994.xml"/><Relationship Id="rId402" Type="http://schemas.openxmlformats.org/officeDocument/2006/relationships/slide" Target="slides/slide380.xml"/><Relationship Id="rId1032" Type="http://schemas.openxmlformats.org/officeDocument/2006/relationships/slide" Target="slides/slide1010.xml"/><Relationship Id="rId1989" Type="http://schemas.openxmlformats.org/officeDocument/2006/relationships/slide" Target="slides/slide1967.xml"/><Relationship Id="rId1849" Type="http://schemas.openxmlformats.org/officeDocument/2006/relationships/slide" Target="slides/slide1827.xml"/><Relationship Id="rId192" Type="http://schemas.openxmlformats.org/officeDocument/2006/relationships/slide" Target="slides/slide170.xml"/><Relationship Id="rId1709" Type="http://schemas.openxmlformats.org/officeDocument/2006/relationships/slide" Target="slides/slide1687.xml"/><Relationship Id="rId1916" Type="http://schemas.openxmlformats.org/officeDocument/2006/relationships/slide" Target="slides/slide1894.xml"/><Relationship Id="rId2080" Type="http://schemas.openxmlformats.org/officeDocument/2006/relationships/slide" Target="slides/slide2058.xml"/><Relationship Id="rId869" Type="http://schemas.openxmlformats.org/officeDocument/2006/relationships/slide" Target="slides/slide847.xml"/><Relationship Id="rId1499" Type="http://schemas.openxmlformats.org/officeDocument/2006/relationships/slide" Target="slides/slide1477.xml"/><Relationship Id="rId729" Type="http://schemas.openxmlformats.org/officeDocument/2006/relationships/slide" Target="slides/slide707.xml"/><Relationship Id="rId1359" Type="http://schemas.openxmlformats.org/officeDocument/2006/relationships/slide" Target="slides/slide1337.xml"/><Relationship Id="rId936" Type="http://schemas.openxmlformats.org/officeDocument/2006/relationships/slide" Target="slides/slide914.xml"/><Relationship Id="rId1219" Type="http://schemas.openxmlformats.org/officeDocument/2006/relationships/slide" Target="slides/slide1197.xml"/><Relationship Id="rId1566" Type="http://schemas.openxmlformats.org/officeDocument/2006/relationships/slide" Target="slides/slide1544.xml"/><Relationship Id="rId1773" Type="http://schemas.openxmlformats.org/officeDocument/2006/relationships/slide" Target="slides/slide1751.xml"/><Relationship Id="rId1980" Type="http://schemas.openxmlformats.org/officeDocument/2006/relationships/slide" Target="slides/slide1958.xml"/><Relationship Id="rId65" Type="http://schemas.openxmlformats.org/officeDocument/2006/relationships/slide" Target="slides/slide43.xml"/><Relationship Id="rId1426" Type="http://schemas.openxmlformats.org/officeDocument/2006/relationships/slide" Target="slides/slide1404.xml"/><Relationship Id="rId1633" Type="http://schemas.openxmlformats.org/officeDocument/2006/relationships/slide" Target="slides/slide1611.xml"/><Relationship Id="rId1840" Type="http://schemas.openxmlformats.org/officeDocument/2006/relationships/slide" Target="slides/slide1818.xml"/><Relationship Id="rId1700" Type="http://schemas.openxmlformats.org/officeDocument/2006/relationships/slide" Target="slides/slide1678.xml"/><Relationship Id="rId379" Type="http://schemas.openxmlformats.org/officeDocument/2006/relationships/slide" Target="slides/slide357.xml"/><Relationship Id="rId586" Type="http://schemas.openxmlformats.org/officeDocument/2006/relationships/slide" Target="slides/slide564.xml"/><Relationship Id="rId793" Type="http://schemas.openxmlformats.org/officeDocument/2006/relationships/slide" Target="slides/slide771.xml"/><Relationship Id="rId239" Type="http://schemas.openxmlformats.org/officeDocument/2006/relationships/slide" Target="slides/slide217.xml"/><Relationship Id="rId446" Type="http://schemas.openxmlformats.org/officeDocument/2006/relationships/slide" Target="slides/slide424.xml"/><Relationship Id="rId653" Type="http://schemas.openxmlformats.org/officeDocument/2006/relationships/slide" Target="slides/slide631.xml"/><Relationship Id="rId1076" Type="http://schemas.openxmlformats.org/officeDocument/2006/relationships/slide" Target="slides/slide1054.xml"/><Relationship Id="rId1283" Type="http://schemas.openxmlformats.org/officeDocument/2006/relationships/slide" Target="slides/slide1261.xml"/><Relationship Id="rId1490" Type="http://schemas.openxmlformats.org/officeDocument/2006/relationships/slide" Target="slides/slide1468.xml"/><Relationship Id="rId2127" Type="http://schemas.openxmlformats.org/officeDocument/2006/relationships/slide" Target="slides/slide2105.xml"/><Relationship Id="rId306" Type="http://schemas.openxmlformats.org/officeDocument/2006/relationships/slide" Target="slides/slide284.xml"/><Relationship Id="rId860" Type="http://schemas.openxmlformats.org/officeDocument/2006/relationships/slide" Target="slides/slide838.xml"/><Relationship Id="rId1143" Type="http://schemas.openxmlformats.org/officeDocument/2006/relationships/slide" Target="slides/slide1121.xml"/><Relationship Id="rId513" Type="http://schemas.openxmlformats.org/officeDocument/2006/relationships/slide" Target="slides/slide491.xml"/><Relationship Id="rId720" Type="http://schemas.openxmlformats.org/officeDocument/2006/relationships/slide" Target="slides/slide698.xml"/><Relationship Id="rId1350" Type="http://schemas.openxmlformats.org/officeDocument/2006/relationships/slide" Target="slides/slide1328.xml"/><Relationship Id="rId1003" Type="http://schemas.openxmlformats.org/officeDocument/2006/relationships/slide" Target="slides/slide981.xml"/><Relationship Id="rId1210" Type="http://schemas.openxmlformats.org/officeDocument/2006/relationships/slide" Target="slides/slide1188.xml"/><Relationship Id="rId2191" Type="http://schemas.openxmlformats.org/officeDocument/2006/relationships/slide" Target="slides/slide2169.xml"/><Relationship Id="rId163" Type="http://schemas.openxmlformats.org/officeDocument/2006/relationships/slide" Target="slides/slide141.xml"/><Relationship Id="rId370" Type="http://schemas.openxmlformats.org/officeDocument/2006/relationships/slide" Target="slides/slide348.xml"/><Relationship Id="rId2051" Type="http://schemas.openxmlformats.org/officeDocument/2006/relationships/slide" Target="slides/slide2029.xml"/><Relationship Id="rId230" Type="http://schemas.openxmlformats.org/officeDocument/2006/relationships/slide" Target="slides/slide208.xml"/><Relationship Id="rId1677" Type="http://schemas.openxmlformats.org/officeDocument/2006/relationships/slide" Target="slides/slide1655.xml"/><Relationship Id="rId1884" Type="http://schemas.openxmlformats.org/officeDocument/2006/relationships/slide" Target="slides/slide1862.xml"/><Relationship Id="rId907" Type="http://schemas.openxmlformats.org/officeDocument/2006/relationships/slide" Target="slides/slide885.xml"/><Relationship Id="rId1537" Type="http://schemas.openxmlformats.org/officeDocument/2006/relationships/slide" Target="slides/slide1515.xml"/><Relationship Id="rId1744" Type="http://schemas.openxmlformats.org/officeDocument/2006/relationships/slide" Target="slides/slide1722.xml"/><Relationship Id="rId1951" Type="http://schemas.openxmlformats.org/officeDocument/2006/relationships/slide" Target="slides/slide1929.xml"/><Relationship Id="rId36" Type="http://schemas.openxmlformats.org/officeDocument/2006/relationships/slide" Target="slides/slide14.xml"/><Relationship Id="rId1604" Type="http://schemas.openxmlformats.org/officeDocument/2006/relationships/slide" Target="slides/slide1582.xml"/><Relationship Id="rId1811" Type="http://schemas.openxmlformats.org/officeDocument/2006/relationships/slide" Target="slides/slide1789.xml"/><Relationship Id="rId697" Type="http://schemas.openxmlformats.org/officeDocument/2006/relationships/slide" Target="slides/slide675.xml"/><Relationship Id="rId1187" Type="http://schemas.openxmlformats.org/officeDocument/2006/relationships/slide" Target="slides/slide1165.xml"/><Relationship Id="rId557" Type="http://schemas.openxmlformats.org/officeDocument/2006/relationships/slide" Target="slides/slide535.xml"/><Relationship Id="rId764" Type="http://schemas.openxmlformats.org/officeDocument/2006/relationships/slide" Target="slides/slide742.xml"/><Relationship Id="rId971" Type="http://schemas.openxmlformats.org/officeDocument/2006/relationships/slide" Target="slides/slide949.xml"/><Relationship Id="rId1394" Type="http://schemas.openxmlformats.org/officeDocument/2006/relationships/slide" Target="slides/slide1372.xml"/><Relationship Id="rId417" Type="http://schemas.openxmlformats.org/officeDocument/2006/relationships/slide" Target="slides/slide395.xml"/><Relationship Id="rId624" Type="http://schemas.openxmlformats.org/officeDocument/2006/relationships/slide" Target="slides/slide602.xml"/><Relationship Id="rId831" Type="http://schemas.openxmlformats.org/officeDocument/2006/relationships/slide" Target="slides/slide809.xml"/><Relationship Id="rId1047" Type="http://schemas.openxmlformats.org/officeDocument/2006/relationships/slide" Target="slides/slide1025.xml"/><Relationship Id="rId1254" Type="http://schemas.openxmlformats.org/officeDocument/2006/relationships/slide" Target="slides/slide1232.xml"/><Relationship Id="rId1461" Type="http://schemas.openxmlformats.org/officeDocument/2006/relationships/slide" Target="slides/slide1439.xml"/><Relationship Id="rId1114" Type="http://schemas.openxmlformats.org/officeDocument/2006/relationships/slide" Target="slides/slide1092.xml"/><Relationship Id="rId1321" Type="http://schemas.openxmlformats.org/officeDocument/2006/relationships/slide" Target="slides/slide1299.xml"/><Relationship Id="rId2095" Type="http://schemas.openxmlformats.org/officeDocument/2006/relationships/slide" Target="slides/slide2073.xml"/><Relationship Id="rId274" Type="http://schemas.openxmlformats.org/officeDocument/2006/relationships/slide" Target="slides/slide252.xml"/><Relationship Id="rId481" Type="http://schemas.openxmlformats.org/officeDocument/2006/relationships/slide" Target="slides/slide459.xml"/><Relationship Id="rId2162" Type="http://schemas.openxmlformats.org/officeDocument/2006/relationships/slide" Target="slides/slide2140.xml"/><Relationship Id="rId134" Type="http://schemas.openxmlformats.org/officeDocument/2006/relationships/slide" Target="slides/slide112.xml"/><Relationship Id="rId341" Type="http://schemas.openxmlformats.org/officeDocument/2006/relationships/slide" Target="slides/slide319.xml"/><Relationship Id="rId2022" Type="http://schemas.openxmlformats.org/officeDocument/2006/relationships/slide" Target="slides/slide2000.xml"/><Relationship Id="rId201" Type="http://schemas.openxmlformats.org/officeDocument/2006/relationships/slide" Target="slides/slide179.xml"/><Relationship Id="rId1788" Type="http://schemas.openxmlformats.org/officeDocument/2006/relationships/slide" Target="slides/slide1766.xml"/><Relationship Id="rId1995" Type="http://schemas.openxmlformats.org/officeDocument/2006/relationships/slide" Target="slides/slide197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redo custSel addSld delSld modSld sldOrd delMainMaster modMainMaster addSection delSection modSection">
      <pc:chgData name="Venu Yalapala" userId="9feb8bbceceecaca" providerId="LiveId" clId="{4C1DAC4C-9CD1-4FF9-89E0-1D8C88A9901F}" dt="2025-11-22T20:09:42.845" v="2121"/>
      <pc:docMkLst>
        <pc:docMk/>
      </pc:docMkLst>
      <pc:sldChg chg="modSp mod ord">
        <pc:chgData name="Venu Yalapala" userId="9feb8bbceceecaca" providerId="LiveId" clId="{4C1DAC4C-9CD1-4FF9-89E0-1D8C88A9901F}" dt="2025-11-22T19:19:04.951" v="1956"/>
        <pc:sldMkLst>
          <pc:docMk/>
          <pc:sldMk cId="2071073667" sldId="283"/>
        </pc:sldMkLst>
        <pc:spChg chg="mod">
          <ac:chgData name="Venu Yalapala" userId="9feb8bbceceecaca" providerId="LiveId" clId="{4C1DAC4C-9CD1-4FF9-89E0-1D8C88A9901F}" dt="2025-09-26T17:14:15.727" v="606" actId="1076"/>
          <ac:spMkLst>
            <pc:docMk/>
            <pc:sldMk cId="2071073667" sldId="283"/>
            <ac:spMk id="2" creationId="{CFC8ED03-D701-4BB5-B82D-340FAAB0DD29}"/>
          </ac:spMkLst>
        </pc:spChg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2567722896" sldId="373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3513914266" sldId="374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475016059" sldId="37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956171655" sldId="38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341750223" sldId="44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619378668" sldId="45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579548686" sldId="493"/>
        </pc:sldMkLst>
      </pc:sldChg>
      <pc:sldChg chg="ord">
        <pc:chgData name="Venu Yalapala" userId="9feb8bbceceecaca" providerId="LiveId" clId="{4C1DAC4C-9CD1-4FF9-89E0-1D8C88A9901F}" dt="2025-11-15T06:23:28.308" v="1952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10-25T02:27:46.820" v="1877" actId="20577"/>
        <pc:sldMkLst>
          <pc:docMk/>
          <pc:sldMk cId="3896478369" sldId="582"/>
        </pc:sldMkLst>
        <pc:spChg chg="mod">
          <ac:chgData name="Venu Yalapala" userId="9feb8bbceceecaca" providerId="LiveId" clId="{4C1DAC4C-9CD1-4FF9-89E0-1D8C88A9901F}" dt="2025-10-25T02:27:46.820" v="1877" actId="20577"/>
          <ac:spMkLst>
            <pc:docMk/>
            <pc:sldMk cId="3896478369" sldId="582"/>
            <ac:spMk id="3" creationId="{442C9774-6AFD-48B0-AC3F-3F24BFC89FF4}"/>
          </ac:spMkLst>
        </pc:spChg>
      </pc:sldChg>
      <pc:sldChg chg="modSp mod ord">
        <pc:chgData name="Venu Yalapala" userId="9feb8bbceceecaca" providerId="LiveId" clId="{4C1DAC4C-9CD1-4FF9-89E0-1D8C88A9901F}" dt="2025-10-25T02:18:58.935" v="1751" actId="403"/>
        <pc:sldMkLst>
          <pc:docMk/>
          <pc:sldMk cId="3721768901" sldId="583"/>
        </pc:sldMkLst>
        <pc:spChg chg="mod">
          <ac:chgData name="Venu Yalapala" userId="9feb8bbceceecaca" providerId="LiveId" clId="{4C1DAC4C-9CD1-4FF9-89E0-1D8C88A9901F}" dt="2025-10-25T02:18:58.935" v="1751" actId="403"/>
          <ac:spMkLst>
            <pc:docMk/>
            <pc:sldMk cId="3721768901" sldId="583"/>
            <ac:spMk id="3" creationId="{7DFA3A39-9739-4769-AC5C-9CCB51928183}"/>
          </ac:spMkLst>
        </pc:spChg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4041641229" sldId="584"/>
        </pc:sldMkLst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851457671" sldId="585"/>
        </pc:sldMkLst>
      </pc:sldChg>
      <pc:sldChg chg="del ord">
        <pc:chgData name="Venu Yalapala" userId="9feb8bbceceecaca" providerId="LiveId" clId="{4C1DAC4C-9CD1-4FF9-89E0-1D8C88A9901F}" dt="2025-10-25T02:20:25.073" v="1826" actId="47"/>
        <pc:sldMkLst>
          <pc:docMk/>
          <pc:sldMk cId="1220108746" sldId="586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737074757" sldId="621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767211658" sldId="68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827367454" sldId="685"/>
        </pc:sldMkLst>
      </pc:sldChg>
      <pc:sldChg chg="modSp mod ord">
        <pc:chgData name="Venu Yalapala" userId="9feb8bbceceecaca" providerId="LiveId" clId="{4C1DAC4C-9CD1-4FF9-89E0-1D8C88A9901F}" dt="2025-11-15T06:22:55.246" v="1950"/>
        <pc:sldMkLst>
          <pc:docMk/>
          <pc:sldMk cId="3987357151" sldId="688"/>
        </pc:sldMkLst>
        <pc:spChg chg="mod">
          <ac:chgData name="Venu Yalapala" userId="9feb8bbceceecaca" providerId="LiveId" clId="{4C1DAC4C-9CD1-4FF9-89E0-1D8C88A9901F}" dt="2025-09-26T17:07:48.142" v="524" actId="20577"/>
          <ac:spMkLst>
            <pc:docMk/>
            <pc:sldMk cId="3987357151" sldId="688"/>
            <ac:spMk id="3" creationId="{CC988072-423A-4C5D-8757-A661B9352FA2}"/>
          </ac:spMkLst>
        </pc:spChg>
      </pc:sldChg>
      <pc:sldChg chg="ord">
        <pc:chgData name="Venu Yalapala" userId="9feb8bbceceecaca" providerId="LiveId" clId="{4C1DAC4C-9CD1-4FF9-89E0-1D8C88A9901F}" dt="2025-11-15T06:22:55.246" v="1950"/>
        <pc:sldMkLst>
          <pc:docMk/>
          <pc:sldMk cId="2643866201" sldId="68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933640188" sldId="807"/>
        </pc:sldMkLst>
      </pc:sldChg>
      <pc:sldChg chg="ord">
        <pc:chgData name="Venu Yalapala" userId="9feb8bbceceecaca" providerId="LiveId" clId="{4C1DAC4C-9CD1-4FF9-89E0-1D8C88A9901F}" dt="2025-10-18T04:45:40.178" v="887"/>
        <pc:sldMkLst>
          <pc:docMk/>
          <pc:sldMk cId="2142065628" sldId="828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4146936960" sldId="860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2168432991" sldId="861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2311589819" sldId="862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741637234" sldId="863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145107964" sldId="904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1185850628" sldId="905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644502760" sldId="1001"/>
        </pc:sldMkLst>
      </pc:sldChg>
      <pc:sldChg chg="modSp mod ord">
        <pc:chgData name="Venu Yalapala" userId="9feb8bbceceecaca" providerId="LiveId" clId="{4C1DAC4C-9CD1-4FF9-89E0-1D8C88A9901F}" dt="2025-09-26T17:07:00.558" v="506" actId="20577"/>
        <pc:sldMkLst>
          <pc:docMk/>
          <pc:sldMk cId="661786697" sldId="1055"/>
        </pc:sldMkLst>
        <pc:spChg chg="mod">
          <ac:chgData name="Venu Yalapala" userId="9feb8bbceceecaca" providerId="LiveId" clId="{4C1DAC4C-9CD1-4FF9-89E0-1D8C88A9901F}" dt="2025-09-26T17:07:00.558" v="506" actId="20577"/>
          <ac:spMkLst>
            <pc:docMk/>
            <pc:sldMk cId="661786697" sldId="1055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10-09T14:30:19.564" v="801"/>
        <pc:sldMkLst>
          <pc:docMk/>
          <pc:sldMk cId="21198977" sldId="1116"/>
        </pc:sldMkLst>
        <pc:spChg chg="mod">
          <ac:chgData name="Venu Yalapala" userId="9feb8bbceceecaca" providerId="LiveId" clId="{4C1DAC4C-9CD1-4FF9-89E0-1D8C88A9901F}" dt="2025-10-09T14:30:19.564" v="801"/>
          <ac:spMkLst>
            <pc:docMk/>
            <pc:sldMk cId="21198977" sldId="1116"/>
            <ac:spMk id="3" creationId="{005ABF21-F4BC-4927-AA16-57D37BE9EDC9}"/>
          </ac:spMkLst>
        </pc:spChg>
      </pc:sldChg>
      <pc:sldChg chg="modSp mod ord">
        <pc:chgData name="Venu Yalapala" userId="9feb8bbceceecaca" providerId="LiveId" clId="{4C1DAC4C-9CD1-4FF9-89E0-1D8C88A9901F}" dt="2025-10-09T14:30:37.180" v="813" actId="1076"/>
        <pc:sldMkLst>
          <pc:docMk/>
          <pc:sldMk cId="3239679769" sldId="1117"/>
        </pc:sldMkLst>
        <pc:spChg chg="mod">
          <ac:chgData name="Venu Yalapala" userId="9feb8bbceceecaca" providerId="LiveId" clId="{4C1DAC4C-9CD1-4FF9-89E0-1D8C88A9901F}" dt="2025-10-09T14:30:37.180" v="813" actId="1076"/>
          <ac:spMkLst>
            <pc:docMk/>
            <pc:sldMk cId="3239679769" sldId="1117"/>
            <ac:spMk id="3" creationId="{3BF03433-F041-4090-A259-13FF407F599B}"/>
          </ac:spMkLst>
        </pc:spChg>
      </pc:sldChg>
      <pc:sldChg chg="modSp mod ord">
        <pc:chgData name="Venu Yalapala" userId="9feb8bbceceecaca" providerId="LiveId" clId="{4C1DAC4C-9CD1-4FF9-89E0-1D8C88A9901F}" dt="2025-10-09T14:31:07.856" v="827" actId="1076"/>
        <pc:sldMkLst>
          <pc:docMk/>
          <pc:sldMk cId="13824788" sldId="1118"/>
        </pc:sldMkLst>
        <pc:spChg chg="mod">
          <ac:chgData name="Venu Yalapala" userId="9feb8bbceceecaca" providerId="LiveId" clId="{4C1DAC4C-9CD1-4FF9-89E0-1D8C88A9901F}" dt="2025-10-09T14:31:07.856" v="827" actId="1076"/>
          <ac:spMkLst>
            <pc:docMk/>
            <pc:sldMk cId="13824788" sldId="1118"/>
            <ac:spMk id="3" creationId="{04318D52-6049-46A3-8334-398F6A8BB2ED}"/>
          </ac:spMkLst>
        </pc:spChg>
      </pc:sldChg>
      <pc:sldChg chg="modSp mod ord">
        <pc:chgData name="Venu Yalapala" userId="9feb8bbceceecaca" providerId="LiveId" clId="{4C1DAC4C-9CD1-4FF9-89E0-1D8C88A9901F}" dt="2025-10-09T14:31:26.506" v="832"/>
        <pc:sldMkLst>
          <pc:docMk/>
          <pc:sldMk cId="3245357314" sldId="1119"/>
        </pc:sldMkLst>
        <pc:spChg chg="mod">
          <ac:chgData name="Venu Yalapala" userId="9feb8bbceceecaca" providerId="LiveId" clId="{4C1DAC4C-9CD1-4FF9-89E0-1D8C88A9901F}" dt="2025-10-09T14:31:26.506" v="832"/>
          <ac:spMkLst>
            <pc:docMk/>
            <pc:sldMk cId="3245357314" sldId="1119"/>
            <ac:spMk id="3" creationId="{91AC36A1-B158-4900-B5B6-AE98D9071ABC}"/>
          </ac:spMkLst>
        </pc:spChg>
      </pc:sldChg>
      <pc:sldChg chg="modSp mod ord">
        <pc:chgData name="Venu Yalapala" userId="9feb8bbceceecaca" providerId="LiveId" clId="{4C1DAC4C-9CD1-4FF9-89E0-1D8C88A9901F}" dt="2025-10-09T14:31:19.129" v="830" actId="1076"/>
        <pc:sldMkLst>
          <pc:docMk/>
          <pc:sldMk cId="4194560893" sldId="1120"/>
        </pc:sldMkLst>
        <pc:spChg chg="mod">
          <ac:chgData name="Venu Yalapala" userId="9feb8bbceceecaca" providerId="LiveId" clId="{4C1DAC4C-9CD1-4FF9-89E0-1D8C88A9901F}" dt="2025-10-09T14:31:19.129" v="830" actId="1076"/>
          <ac:spMkLst>
            <pc:docMk/>
            <pc:sldMk cId="4194560893" sldId="1120"/>
            <ac:spMk id="3" creationId="{C078EA0B-BA98-4392-BD9B-4C9410EF1A90}"/>
          </ac:spMkLst>
        </pc:spChg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273337143" sldId="1151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3099741997" sldId="1215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20006606" sldId="1328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1960166085" sldId="1354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492506765" sldId="1355"/>
        </pc:sldMkLst>
      </pc:sldChg>
      <pc:sldChg chg="ord">
        <pc:chgData name="Venu Yalapala" userId="9feb8bbceceecaca" providerId="LiveId" clId="{4C1DAC4C-9CD1-4FF9-89E0-1D8C88A9901F}" dt="2025-11-01T12:37:29.314" v="1879"/>
        <pc:sldMkLst>
          <pc:docMk/>
          <pc:sldMk cId="1445055094" sldId="1356"/>
        </pc:sldMkLst>
      </pc:sldChg>
      <pc:sldChg chg="ord">
        <pc:chgData name="Venu Yalapala" userId="9feb8bbceceecaca" providerId="LiveId" clId="{4C1DAC4C-9CD1-4FF9-89E0-1D8C88A9901F}" dt="2025-11-22T19:20:05.792" v="1958"/>
        <pc:sldMkLst>
          <pc:docMk/>
          <pc:sldMk cId="2570021368" sldId="1389"/>
        </pc:sldMkLst>
      </pc:sldChg>
      <pc:sldChg chg="modSp mod ord">
        <pc:chgData name="Venu Yalapala" userId="9feb8bbceceecaca" providerId="LiveId" clId="{4C1DAC4C-9CD1-4FF9-89E0-1D8C88A9901F}" dt="2025-11-22T19:20:05.792" v="1958"/>
        <pc:sldMkLst>
          <pc:docMk/>
          <pc:sldMk cId="2835698081" sldId="1390"/>
        </pc:sldMkLst>
        <pc:spChg chg="mod">
          <ac:chgData name="Venu Yalapala" userId="9feb8bbceceecaca" providerId="LiveId" clId="{4C1DAC4C-9CD1-4FF9-89E0-1D8C88A9901F}" dt="2025-10-25T02:22:41.989" v="1859"/>
          <ac:spMkLst>
            <pc:docMk/>
            <pc:sldMk cId="2835698081" sldId="1390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1-22T19:20:05.792" v="1958"/>
        <pc:sldMkLst>
          <pc:docMk/>
          <pc:sldMk cId="1444064011" sldId="1397"/>
        </pc:sldMkLst>
        <pc:spChg chg="mod">
          <ac:chgData name="Venu Yalapala" userId="9feb8bbceceecaca" providerId="LiveId" clId="{4C1DAC4C-9CD1-4FF9-89E0-1D8C88A9901F}" dt="2025-10-25T02:21:48.700" v="1842" actId="1076"/>
          <ac:spMkLst>
            <pc:docMk/>
            <pc:sldMk cId="1444064011" sldId="1397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1-22T19:20:05.792" v="1958"/>
        <pc:sldMkLst>
          <pc:docMk/>
          <pc:sldMk cId="2741655800" sldId="1398"/>
        </pc:sldMkLst>
        <pc:spChg chg="mod">
          <ac:chgData name="Venu Yalapala" userId="9feb8bbceceecaca" providerId="LiveId" clId="{4C1DAC4C-9CD1-4FF9-89E0-1D8C88A9901F}" dt="2025-10-25T02:22:08.328" v="1848" actId="1076"/>
          <ac:spMkLst>
            <pc:docMk/>
            <pc:sldMk cId="2741655800" sldId="1398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1-22T19:20:05.792" v="1958"/>
        <pc:sldMkLst>
          <pc:docMk/>
          <pc:sldMk cId="2728874364" sldId="1399"/>
        </pc:sldMkLst>
        <pc:spChg chg="mod">
          <ac:chgData name="Venu Yalapala" userId="9feb8bbceceecaca" providerId="LiveId" clId="{4C1DAC4C-9CD1-4FF9-89E0-1D8C88A9901F}" dt="2025-10-25T02:22:23.798" v="1854" actId="1076"/>
          <ac:spMkLst>
            <pc:docMk/>
            <pc:sldMk cId="2728874364" sldId="1399"/>
            <ac:spMk id="2" creationId="{00000000-0000-0000-0000-000000000000}"/>
          </ac:spMkLst>
        </pc:spChg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4257537293" sldId="1426"/>
        </pc:sldMkLst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1-22T19:23:24.343" v="1962"/>
        <pc:sldMkLst>
          <pc:docMk/>
          <pc:sldMk cId="2957488828" sldId="1579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3174113482" sldId="1583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843058484" sldId="1592"/>
        </pc:sldMkLst>
      </pc:sldChg>
      <pc:sldChg chg="modSp mod ord">
        <pc:chgData name="Venu Yalapala" userId="9feb8bbceceecaca" providerId="LiveId" clId="{4C1DAC4C-9CD1-4FF9-89E0-1D8C88A9901F}" dt="2025-10-18T05:26:47.060" v="1500" actId="20577"/>
        <pc:sldMkLst>
          <pc:docMk/>
          <pc:sldMk cId="1276908443" sldId="1593"/>
        </pc:sldMkLst>
        <pc:spChg chg="mod">
          <ac:chgData name="Venu Yalapala" userId="9feb8bbceceecaca" providerId="LiveId" clId="{4C1DAC4C-9CD1-4FF9-89E0-1D8C88A9901F}" dt="2025-10-18T05:26:47.060" v="1500" actId="20577"/>
          <ac:spMkLst>
            <pc:docMk/>
            <pc:sldMk cId="1276908443" sldId="1593"/>
            <ac:spMk id="3" creationId="{16E4599B-E92C-43E3-A591-E349FE11530F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1196795803" sldId="1717"/>
        </pc:sldMkLst>
      </pc:sldChg>
      <pc:sldChg chg="modSp mod ord">
        <pc:chgData name="Venu Yalapala" userId="9feb8bbceceecaca" providerId="LiveId" clId="{4C1DAC4C-9CD1-4FF9-89E0-1D8C88A9901F}" dt="2025-10-25T02:22:51.221" v="1862" actId="20577"/>
        <pc:sldMkLst>
          <pc:docMk/>
          <pc:sldMk cId="3653019909" sldId="1768"/>
        </pc:sldMkLst>
        <pc:spChg chg="mod">
          <ac:chgData name="Venu Yalapala" userId="9feb8bbceceecaca" providerId="LiveId" clId="{4C1DAC4C-9CD1-4FF9-89E0-1D8C88A9901F}" dt="2025-10-25T02:22:51.221" v="1862" actId="20577"/>
          <ac:spMkLst>
            <pc:docMk/>
            <pc:sldMk cId="3653019909" sldId="1768"/>
            <ac:spMk id="3" creationId="{A67573C6-7535-4D1C-8296-5D16CDA0D56E}"/>
          </ac:spMkLst>
        </pc:spChg>
      </pc:sldChg>
      <pc:sldChg chg="modSp mod ord">
        <pc:chgData name="Venu Yalapala" userId="9feb8bbceceecaca" providerId="LiveId" clId="{4C1DAC4C-9CD1-4FF9-89E0-1D8C88A9901F}" dt="2025-10-25T02:22:57.735" v="1865" actId="20577"/>
        <pc:sldMkLst>
          <pc:docMk/>
          <pc:sldMk cId="2063926760" sldId="1769"/>
        </pc:sldMkLst>
        <pc:spChg chg="mod">
          <ac:chgData name="Venu Yalapala" userId="9feb8bbceceecaca" providerId="LiveId" clId="{4C1DAC4C-9CD1-4FF9-89E0-1D8C88A9901F}" dt="2025-10-25T02:22:57.735" v="1865" actId="20577"/>
          <ac:spMkLst>
            <pc:docMk/>
            <pc:sldMk cId="2063926760" sldId="1769"/>
            <ac:spMk id="3" creationId="{A67573C6-7535-4D1C-8296-5D16CDA0D56E}"/>
          </ac:spMkLst>
        </pc:spChg>
      </pc:sldChg>
      <pc:sldChg chg="modSp mod ord">
        <pc:chgData name="Venu Yalapala" userId="9feb8bbceceecaca" providerId="LiveId" clId="{4C1DAC4C-9CD1-4FF9-89E0-1D8C88A9901F}" dt="2025-10-25T02:23:04.634" v="1868" actId="20577"/>
        <pc:sldMkLst>
          <pc:docMk/>
          <pc:sldMk cId="2925010101" sldId="1770"/>
        </pc:sldMkLst>
        <pc:spChg chg="mod">
          <ac:chgData name="Venu Yalapala" userId="9feb8bbceceecaca" providerId="LiveId" clId="{4C1DAC4C-9CD1-4FF9-89E0-1D8C88A9901F}" dt="2025-10-25T02:23:04.634" v="1868" actId="20577"/>
          <ac:spMkLst>
            <pc:docMk/>
            <pc:sldMk cId="2925010101" sldId="1770"/>
            <ac:spMk id="3" creationId="{A67573C6-7535-4D1C-8296-5D16CDA0D56E}"/>
          </ac:spMkLst>
        </pc:spChg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463444994" sldId="1771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2239243485" sldId="1772"/>
        </pc:sldMkLst>
      </pc:sldChg>
      <pc:sldChg chg="ord">
        <pc:chgData name="Venu Yalapala" userId="9feb8bbceceecaca" providerId="LiveId" clId="{4C1DAC4C-9CD1-4FF9-89E0-1D8C88A9901F}" dt="2025-10-25T02:02:12.883" v="1516"/>
        <pc:sldMkLst>
          <pc:docMk/>
          <pc:sldMk cId="145287237" sldId="177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158941334" sldId="1782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903502447" sldId="1799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580062628" sldId="1800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758031811" sldId="1801"/>
        </pc:sldMkLst>
      </pc:sldChg>
      <pc:sldChg chg="modSp mod ord">
        <pc:chgData name="Venu Yalapala" userId="9feb8bbceceecaca" providerId="LiveId" clId="{4C1DAC4C-9CD1-4FF9-89E0-1D8C88A9901F}" dt="2025-11-22T19:20:05.792" v="1958"/>
        <pc:sldMkLst>
          <pc:docMk/>
          <pc:sldMk cId="1092624974" sldId="1823"/>
        </pc:sldMkLst>
        <pc:spChg chg="mod">
          <ac:chgData name="Venu Yalapala" userId="9feb8bbceceecaca" providerId="LiveId" clId="{4C1DAC4C-9CD1-4FF9-89E0-1D8C88A9901F}" dt="2025-10-25T02:22:00.165" v="1845" actId="1076"/>
          <ac:spMkLst>
            <pc:docMk/>
            <pc:sldMk cId="1092624974" sldId="1823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1-22T19:20:05.792" v="1958"/>
        <pc:sldMkLst>
          <pc:docMk/>
          <pc:sldMk cId="2537763474" sldId="1824"/>
        </pc:sldMkLst>
        <pc:spChg chg="mod">
          <ac:chgData name="Venu Yalapala" userId="9feb8bbceceecaca" providerId="LiveId" clId="{4C1DAC4C-9CD1-4FF9-89E0-1D8C88A9901F}" dt="2025-10-25T02:22:16.276" v="1851" actId="1076"/>
          <ac:spMkLst>
            <pc:docMk/>
            <pc:sldMk cId="2537763474" sldId="1824"/>
            <ac:spMk id="2" creationId="{00000000-0000-0000-0000-000000000000}"/>
          </ac:spMkLst>
        </pc:spChg>
      </pc:sldChg>
      <pc:sldChg chg="modSp mod ord">
        <pc:chgData name="Venu Yalapala" userId="9feb8bbceceecaca" providerId="LiveId" clId="{4C1DAC4C-9CD1-4FF9-89E0-1D8C88A9901F}" dt="2025-11-22T19:20:05.792" v="1958"/>
        <pc:sldMkLst>
          <pc:docMk/>
          <pc:sldMk cId="2812253438" sldId="1825"/>
        </pc:sldMkLst>
        <pc:spChg chg="mod">
          <ac:chgData name="Venu Yalapala" userId="9feb8bbceceecaca" providerId="LiveId" clId="{4C1DAC4C-9CD1-4FF9-89E0-1D8C88A9901F}" dt="2025-10-25T02:22:32.731" v="1857" actId="1076"/>
          <ac:spMkLst>
            <pc:docMk/>
            <pc:sldMk cId="2812253438" sldId="1825"/>
            <ac:spMk id="2" creationId="{00000000-0000-0000-0000-000000000000}"/>
          </ac:spMkLst>
        </pc:spChg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801601187" sldId="1826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968547777" sldId="1827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802798220" sldId="1828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706307428" sldId="1829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559358321" sldId="1830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563094254" sldId="1831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934547051" sldId="1832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390962274" sldId="1833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4206758558" sldId="1834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225107062" sldId="1835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1394746588" sldId="1836"/>
        </pc:sldMkLst>
      </pc:sldChg>
      <pc:sldChg chg="ord">
        <pc:chgData name="Venu Yalapala" userId="9feb8bbceceecaca" providerId="LiveId" clId="{4C1DAC4C-9CD1-4FF9-89E0-1D8C88A9901F}" dt="2025-11-15T06:22:24.392" v="1948"/>
        <pc:sldMkLst>
          <pc:docMk/>
          <pc:sldMk cId="2254977652" sldId="183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336956444" sldId="1875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15182070" sldId="1876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74203628" sldId="187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24705042" sldId="1879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768658838" sldId="1888"/>
        </pc:sldMkLst>
      </pc:sldChg>
      <pc:sldChg chg="del ord">
        <pc:chgData name="Venu Yalapala" userId="9feb8bbceceecaca" providerId="LiveId" clId="{4C1DAC4C-9CD1-4FF9-89E0-1D8C88A9901F}" dt="2025-10-18T05:26:36.041" v="1497" actId="47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1258640797" sldId="1891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988986642" sldId="1892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054777126" sldId="1893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1984413680" sldId="1917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2470956158" sldId="1918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362540638" sldId="1919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663780742" sldId="1920"/>
        </pc:sldMkLst>
      </pc:sldChg>
      <pc:sldChg chg="ord">
        <pc:chgData name="Venu Yalapala" userId="9feb8bbceceecaca" providerId="LiveId" clId="{4C1DAC4C-9CD1-4FF9-89E0-1D8C88A9901F}" dt="2025-11-15T06:18:37.130" v="1939"/>
        <pc:sldMkLst>
          <pc:docMk/>
          <pc:sldMk cId="3275525395" sldId="1921"/>
        </pc:sldMkLst>
      </pc:sldChg>
      <pc:sldChg chg="ord">
        <pc:chgData name="Venu Yalapala" userId="9feb8bbceceecaca" providerId="LiveId" clId="{4C1DAC4C-9CD1-4FF9-89E0-1D8C88A9901F}" dt="2025-11-22T19:19:04.951" v="1956"/>
        <pc:sldMkLst>
          <pc:docMk/>
          <pc:sldMk cId="4194660706" sldId="1983"/>
        </pc:sldMkLst>
      </pc:sldChg>
      <pc:sldChg chg="modSp mod ord">
        <pc:chgData name="Venu Yalapala" userId="9feb8bbceceecaca" providerId="LiveId" clId="{4C1DAC4C-9CD1-4FF9-89E0-1D8C88A9901F}" dt="2025-11-22T19:19:04.951" v="1956"/>
        <pc:sldMkLst>
          <pc:docMk/>
          <pc:sldMk cId="379761205" sldId="1984"/>
        </pc:sldMkLst>
        <pc:spChg chg="mod">
          <ac:chgData name="Venu Yalapala" userId="9feb8bbceceecaca" providerId="LiveId" clId="{4C1DAC4C-9CD1-4FF9-89E0-1D8C88A9901F}" dt="2025-09-26T17:05:25.589" v="490" actId="1076"/>
          <ac:spMkLst>
            <pc:docMk/>
            <pc:sldMk cId="379761205" sldId="1984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11-22T19:19:04.951" v="1956"/>
        <pc:sldMkLst>
          <pc:docMk/>
          <pc:sldMk cId="1170023774" sldId="1985"/>
        </pc:sldMkLst>
        <pc:spChg chg="mod">
          <ac:chgData name="Venu Yalapala" userId="9feb8bbceceecaca" providerId="LiveId" clId="{4C1DAC4C-9CD1-4FF9-89E0-1D8C88A9901F}" dt="2025-09-26T17:05:12.462" v="488" actId="1076"/>
          <ac:spMkLst>
            <pc:docMk/>
            <pc:sldMk cId="1170023774" sldId="1985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11-22T19:19:04.951" v="1956"/>
        <pc:sldMkLst>
          <pc:docMk/>
          <pc:sldMk cId="84261858" sldId="1986"/>
        </pc:sldMkLst>
        <pc:spChg chg="mod">
          <ac:chgData name="Venu Yalapala" userId="9feb8bbceceecaca" providerId="LiveId" clId="{4C1DAC4C-9CD1-4FF9-89E0-1D8C88A9901F}" dt="2025-09-26T17:05:03.626" v="486" actId="1076"/>
          <ac:spMkLst>
            <pc:docMk/>
            <pc:sldMk cId="84261858" sldId="1986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11-22T19:19:04.951" v="1956"/>
        <pc:sldMkLst>
          <pc:docMk/>
          <pc:sldMk cId="3779787798" sldId="1987"/>
        </pc:sldMkLst>
      </pc:sldChg>
      <pc:sldChg chg="ord">
        <pc:chgData name="Venu Yalapala" userId="9feb8bbceceecaca" providerId="LiveId" clId="{4C1DAC4C-9CD1-4FF9-89E0-1D8C88A9901F}" dt="2025-11-22T19:19:04.951" v="1956"/>
        <pc:sldMkLst>
          <pc:docMk/>
          <pc:sldMk cId="3433630378" sldId="1988"/>
        </pc:sldMkLst>
      </pc:sldChg>
      <pc:sldChg chg="ord">
        <pc:chgData name="Venu Yalapala" userId="9feb8bbceceecaca" providerId="LiveId" clId="{4C1DAC4C-9CD1-4FF9-89E0-1D8C88A9901F}" dt="2025-11-22T19:19:04.951" v="1956"/>
        <pc:sldMkLst>
          <pc:docMk/>
          <pc:sldMk cId="2736943914" sldId="1989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4132234512" sldId="2013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1638327877" sldId="2014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1530759993" sldId="2017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1885389500" sldId="2018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4258312628" sldId="2042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2870688604" sldId="2043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67313623" sldId="2044"/>
        </pc:sldMkLst>
      </pc:sldChg>
      <pc:sldChg chg="modSp mod ord modClrScheme chgLayout">
        <pc:chgData name="Venu Yalapala" userId="9feb8bbceceecaca" providerId="LiveId" clId="{4C1DAC4C-9CD1-4FF9-89E0-1D8C88A9901F}" dt="2025-11-22T20:09:42.844" v="2107"/>
        <pc:sldMkLst>
          <pc:docMk/>
          <pc:sldMk cId="540817678" sldId="2055"/>
        </pc:sldMkLst>
        <pc:spChg chg="mod">
          <ac:chgData name="Venu Yalapala" userId="9feb8bbceceecaca" providerId="LiveId" clId="{4C1DAC4C-9CD1-4FF9-89E0-1D8C88A9901F}" dt="2025-11-22T19:25:22.438" v="1966" actId="207"/>
          <ac:spMkLst>
            <pc:docMk/>
            <pc:sldMk cId="540817678" sldId="2055"/>
            <ac:spMk id="5" creationId="{7209AB68-091E-4F46-B038-48BC3CAFBEF0}"/>
          </ac:spMkLst>
        </pc:spChg>
      </pc:sldChg>
      <pc:sldChg chg="modSp mod ord modClrScheme chgLayout">
        <pc:chgData name="Venu Yalapala" userId="9feb8bbceceecaca" providerId="LiveId" clId="{4C1DAC4C-9CD1-4FF9-89E0-1D8C88A9901F}" dt="2025-11-22T20:09:42.844" v="2108"/>
        <pc:sldMkLst>
          <pc:docMk/>
          <pc:sldMk cId="4156093289" sldId="2056"/>
        </pc:sldMkLst>
        <pc:spChg chg="mod">
          <ac:chgData name="Venu Yalapala" userId="9feb8bbceceecaca" providerId="LiveId" clId="{4C1DAC4C-9CD1-4FF9-89E0-1D8C88A9901F}" dt="2025-11-22T19:26:18.936" v="1983" actId="1076"/>
          <ac:spMkLst>
            <pc:docMk/>
            <pc:sldMk cId="4156093289" sldId="2056"/>
            <ac:spMk id="3" creationId="{6910CAFA-9D09-4156-AEA2-5422F7F84992}"/>
          </ac:spMkLst>
        </pc:spChg>
      </pc:sldChg>
      <pc:sldChg chg="modSp mod ord modClrScheme chgLayout">
        <pc:chgData name="Venu Yalapala" userId="9feb8bbceceecaca" providerId="LiveId" clId="{4C1DAC4C-9CD1-4FF9-89E0-1D8C88A9901F}" dt="2025-11-22T20:09:42.844" v="2110"/>
        <pc:sldMkLst>
          <pc:docMk/>
          <pc:sldMk cId="3070754299" sldId="2057"/>
        </pc:sldMkLst>
        <pc:spChg chg="mod">
          <ac:chgData name="Venu Yalapala" userId="9feb8bbceceecaca" providerId="LiveId" clId="{4C1DAC4C-9CD1-4FF9-89E0-1D8C88A9901F}" dt="2025-11-22T19:26:58.825" v="1998" actId="1076"/>
          <ac:spMkLst>
            <pc:docMk/>
            <pc:sldMk cId="3070754299" sldId="2057"/>
            <ac:spMk id="3" creationId="{FA4DF5D6-FC31-436F-AABB-79B84CAE64A0}"/>
          </ac:spMkLst>
        </pc:spChg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466958856" sldId="2071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155676674" sldId="2072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331862763" sldId="2073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92895587" sldId="2076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1291833" sldId="2077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3016106752" sldId="2078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05978270" sldId="2079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464663397" sldId="2080"/>
        </pc:sldMkLst>
      </pc:sldChg>
      <pc:sldChg chg="modSp mod ord modClrScheme chgLayout">
        <pc:chgData name="Venu Yalapala" userId="9feb8bbceceecaca" providerId="LiveId" clId="{4C1DAC4C-9CD1-4FF9-89E0-1D8C88A9901F}" dt="2025-11-22T20:09:42.844" v="2113"/>
        <pc:sldMkLst>
          <pc:docMk/>
          <pc:sldMk cId="3176254388" sldId="2086"/>
        </pc:sldMkLst>
        <pc:spChg chg="mod">
          <ac:chgData name="Venu Yalapala" userId="9feb8bbceceecaca" providerId="LiveId" clId="{4C1DAC4C-9CD1-4FF9-89E0-1D8C88A9901F}" dt="2025-11-22T19:32:17.199" v="2001" actId="207"/>
          <ac:spMkLst>
            <pc:docMk/>
            <pc:sldMk cId="3176254388" sldId="2086"/>
            <ac:spMk id="3" creationId="{FA4DF5D6-FC31-436F-AABB-79B84CAE64A0}"/>
          </ac:spMkLst>
        </pc:spChg>
      </pc:sldChg>
      <pc:sldChg chg="modSp mod ord modClrScheme chgLayout">
        <pc:chgData name="Venu Yalapala" userId="9feb8bbceceecaca" providerId="LiveId" clId="{4C1DAC4C-9CD1-4FF9-89E0-1D8C88A9901F}" dt="2025-11-22T20:09:42.844" v="2116"/>
        <pc:sldMkLst>
          <pc:docMk/>
          <pc:sldMk cId="2256913630" sldId="2087"/>
        </pc:sldMkLst>
        <pc:spChg chg="mod">
          <ac:chgData name="Venu Yalapala" userId="9feb8bbceceecaca" providerId="LiveId" clId="{4C1DAC4C-9CD1-4FF9-89E0-1D8C88A9901F}" dt="2025-11-22T19:34:01.271" v="2003" actId="207"/>
          <ac:spMkLst>
            <pc:docMk/>
            <pc:sldMk cId="2256913630" sldId="2087"/>
            <ac:spMk id="3" creationId="{FA4DF5D6-FC31-436F-AABB-79B84CAE64A0}"/>
          </ac:spMkLst>
        </pc:spChg>
      </pc:sldChg>
      <pc:sldChg chg="modSp mod ord modClrScheme chgLayout">
        <pc:chgData name="Venu Yalapala" userId="9feb8bbceceecaca" providerId="LiveId" clId="{4C1DAC4C-9CD1-4FF9-89E0-1D8C88A9901F}" dt="2025-11-22T20:09:42.845" v="2119"/>
        <pc:sldMkLst>
          <pc:docMk/>
          <pc:sldMk cId="3230051579" sldId="2088"/>
        </pc:sldMkLst>
        <pc:spChg chg="mod">
          <ac:chgData name="Venu Yalapala" userId="9feb8bbceceecaca" providerId="LiveId" clId="{4C1DAC4C-9CD1-4FF9-89E0-1D8C88A9901F}" dt="2025-11-22T19:34:12.386" v="2005" actId="207"/>
          <ac:spMkLst>
            <pc:docMk/>
            <pc:sldMk cId="3230051579" sldId="2088"/>
            <ac:spMk id="3" creationId="{FA4DF5D6-FC31-436F-AABB-79B84CAE64A0}"/>
          </ac:spMkLst>
        </pc:spChg>
      </pc:sldChg>
      <pc:sldChg chg="modSp del mod">
        <pc:chgData name="Venu Yalapala" userId="9feb8bbceceecaca" providerId="LiveId" clId="{4C1DAC4C-9CD1-4FF9-89E0-1D8C88A9901F}" dt="2025-11-22T19:32:12.896" v="2000" actId="47"/>
        <pc:sldMkLst>
          <pc:docMk/>
          <pc:sldMk cId="2718652247" sldId="2089"/>
        </pc:sldMkLst>
        <pc:spChg chg="mod">
          <ac:chgData name="Venu Yalapala" userId="9feb8bbceceecaca" providerId="LiveId" clId="{4C1DAC4C-9CD1-4FF9-89E0-1D8C88A9901F}" dt="2025-11-22T19:32:09.568" v="1999" actId="207"/>
          <ac:spMkLst>
            <pc:docMk/>
            <pc:sldMk cId="2718652247" sldId="2089"/>
            <ac:spMk id="3" creationId="{6910CAFA-9D09-4156-AEA2-5422F7F84992}"/>
          </ac:spMkLst>
        </pc:spChg>
      </pc:sldChg>
      <pc:sldChg chg="del">
        <pc:chgData name="Venu Yalapala" userId="9feb8bbceceecaca" providerId="LiveId" clId="{4C1DAC4C-9CD1-4FF9-89E0-1D8C88A9901F}" dt="2025-11-22T19:33:57.221" v="2002" actId="47"/>
        <pc:sldMkLst>
          <pc:docMk/>
          <pc:sldMk cId="2197725473" sldId="2090"/>
        </pc:sldMkLst>
      </pc:sldChg>
      <pc:sldChg chg="del">
        <pc:chgData name="Venu Yalapala" userId="9feb8bbceceecaca" providerId="LiveId" clId="{4C1DAC4C-9CD1-4FF9-89E0-1D8C88A9901F}" dt="2025-11-22T19:34:05.935" v="2004" actId="47"/>
        <pc:sldMkLst>
          <pc:docMk/>
          <pc:sldMk cId="1680995775" sldId="2091"/>
        </pc:sldMkLst>
      </pc:sldChg>
      <pc:sldChg chg="del">
        <pc:chgData name="Venu Yalapala" userId="9feb8bbceceecaca" providerId="LiveId" clId="{4C1DAC4C-9CD1-4FF9-89E0-1D8C88A9901F}" dt="2025-11-22T19:34:20.239" v="2006" actId="47"/>
        <pc:sldMkLst>
          <pc:docMk/>
          <pc:sldMk cId="726988141" sldId="2092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341789432" sldId="2098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1298208018" sldId="2099"/>
        </pc:sldMkLst>
      </pc:sldChg>
      <pc:sldChg chg="ord">
        <pc:chgData name="Venu Yalapala" userId="9feb8bbceceecaca" providerId="LiveId" clId="{4C1DAC4C-9CD1-4FF9-89E0-1D8C88A9901F}" dt="2025-10-25T01:59:40.296" v="1508"/>
        <pc:sldMkLst>
          <pc:docMk/>
          <pc:sldMk cId="2841437378" sldId="210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355923556" sldId="211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851801871" sldId="2116"/>
        </pc:sldMkLst>
      </pc:sldChg>
      <pc:sldChg chg="modSp mod ord">
        <pc:chgData name="Venu Yalapala" userId="9feb8bbceceecaca" providerId="LiveId" clId="{4C1DAC4C-9CD1-4FF9-89E0-1D8C88A9901F}" dt="2025-09-26T17:15:06.020" v="608" actId="20577"/>
        <pc:sldMkLst>
          <pc:docMk/>
          <pc:sldMk cId="2747446364" sldId="2123"/>
        </pc:sldMkLst>
        <pc:spChg chg="mod">
          <ac:chgData name="Venu Yalapala" userId="9feb8bbceceecaca" providerId="LiveId" clId="{4C1DAC4C-9CD1-4FF9-89E0-1D8C88A9901F}" dt="2025-09-26T17:15:06.020" v="608" actId="20577"/>
          <ac:spMkLst>
            <pc:docMk/>
            <pc:sldMk cId="2747446364" sldId="2123"/>
            <ac:spMk id="3" creationId="{365C3710-ECB1-4664-9A62-F2CE518EB87A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031148073" sldId="2124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3344950612" sldId="2147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1379036277" sldId="2148"/>
        </pc:sldMkLst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3712041194" sldId="2191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2659235318" sldId="2192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1870367083" sldId="2193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630965574" sldId="2194"/>
        </pc:sldMkLst>
      </pc:sldChg>
      <pc:sldChg chg="ord">
        <pc:chgData name="Venu Yalapala" userId="9feb8bbceceecaca" providerId="LiveId" clId="{4C1DAC4C-9CD1-4FF9-89E0-1D8C88A9901F}" dt="2025-11-15T06:21:55.093" v="1946"/>
        <pc:sldMkLst>
          <pc:docMk/>
          <pc:sldMk cId="2745813975" sldId="2195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317929193" sldId="234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690277168" sldId="2341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1698066218" sldId="2348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849594848" sldId="2349"/>
        </pc:sldMkLst>
      </pc:sldChg>
      <pc:sldChg chg="ord">
        <pc:chgData name="Venu Yalapala" userId="9feb8bbceceecaca" providerId="LiveId" clId="{4C1DAC4C-9CD1-4FF9-89E0-1D8C88A9901F}" dt="2025-11-22T19:23:24.343" v="1962"/>
        <pc:sldMkLst>
          <pc:docMk/>
          <pc:sldMk cId="134716612" sldId="2354"/>
        </pc:sldMkLst>
      </pc:sldChg>
      <pc:sldChg chg="ord">
        <pc:chgData name="Venu Yalapala" userId="9feb8bbceceecaca" providerId="LiveId" clId="{4C1DAC4C-9CD1-4FF9-89E0-1D8C88A9901F}" dt="2025-11-22T19:23:24.343" v="1962"/>
        <pc:sldMkLst>
          <pc:docMk/>
          <pc:sldMk cId="1928572491" sldId="2360"/>
        </pc:sldMkLst>
      </pc:sldChg>
      <pc:sldChg chg="ord">
        <pc:chgData name="Venu Yalapala" userId="9feb8bbceceecaca" providerId="LiveId" clId="{4C1DAC4C-9CD1-4FF9-89E0-1D8C88A9901F}" dt="2025-11-22T19:23:24.343" v="1962"/>
        <pc:sldMkLst>
          <pc:docMk/>
          <pc:sldMk cId="3575561440" sldId="2361"/>
        </pc:sldMkLst>
      </pc:sldChg>
      <pc:sldChg chg="ord">
        <pc:chgData name="Venu Yalapala" userId="9feb8bbceceecaca" providerId="LiveId" clId="{4C1DAC4C-9CD1-4FF9-89E0-1D8C88A9901F}" dt="2025-11-22T19:23:24.343" v="1962"/>
        <pc:sldMkLst>
          <pc:docMk/>
          <pc:sldMk cId="2357993624" sldId="2362"/>
        </pc:sldMkLst>
      </pc:sldChg>
      <pc:sldChg chg="ord">
        <pc:chgData name="Venu Yalapala" userId="9feb8bbceceecaca" providerId="LiveId" clId="{4C1DAC4C-9CD1-4FF9-89E0-1D8C88A9901F}" dt="2025-11-22T19:23:24.343" v="1962"/>
        <pc:sldMkLst>
          <pc:docMk/>
          <pc:sldMk cId="3084548034" sldId="2363"/>
        </pc:sldMkLst>
      </pc:sldChg>
      <pc:sldChg chg="ord">
        <pc:chgData name="Venu Yalapala" userId="9feb8bbceceecaca" providerId="LiveId" clId="{4C1DAC4C-9CD1-4FF9-89E0-1D8C88A9901F}" dt="2025-11-22T19:23:24.343" v="1962"/>
        <pc:sldMkLst>
          <pc:docMk/>
          <pc:sldMk cId="2094969495" sldId="2364"/>
        </pc:sldMkLst>
      </pc:sldChg>
      <pc:sldChg chg="ord">
        <pc:chgData name="Venu Yalapala" userId="9feb8bbceceecaca" providerId="LiveId" clId="{4C1DAC4C-9CD1-4FF9-89E0-1D8C88A9901F}" dt="2025-11-22T19:23:24.343" v="1962"/>
        <pc:sldMkLst>
          <pc:docMk/>
          <pc:sldMk cId="1018943155" sldId="2365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4029986119" sldId="2366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70476206" sldId="2367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1000952372" sldId="2368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2620408306" sldId="2369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2652560132" sldId="2370"/>
        </pc:sldMkLst>
      </pc:sldChg>
      <pc:sldChg chg="ord">
        <pc:chgData name="Venu Yalapala" userId="9feb8bbceceecaca" providerId="LiveId" clId="{4C1DAC4C-9CD1-4FF9-89E0-1D8C88A9901F}" dt="2025-11-15T06:18:16.927" v="1937"/>
        <pc:sldMkLst>
          <pc:docMk/>
          <pc:sldMk cId="1577988866" sldId="2371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94125197" sldId="2372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130948270" sldId="2373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079967757" sldId="2374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86611517" sldId="2376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05395598" sldId="2377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601229050" sldId="2378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415635184" sldId="2379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74953193" sldId="238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897496906" sldId="2381"/>
        </pc:sldMkLst>
      </pc:sldChg>
      <pc:sldChg chg="modSp mod ord">
        <pc:chgData name="Venu Yalapala" userId="9feb8bbceceecaca" providerId="LiveId" clId="{4C1DAC4C-9CD1-4FF9-89E0-1D8C88A9901F}" dt="2025-09-26T17:11:05.621" v="595" actId="20577"/>
        <pc:sldMkLst>
          <pc:docMk/>
          <pc:sldMk cId="2837540322" sldId="2411"/>
        </pc:sldMkLst>
        <pc:spChg chg="mod">
          <ac:chgData name="Venu Yalapala" userId="9feb8bbceceecaca" providerId="LiveId" clId="{4C1DAC4C-9CD1-4FF9-89E0-1D8C88A9901F}" dt="2025-09-26T17:11:05.621" v="595" actId="20577"/>
          <ac:spMkLst>
            <pc:docMk/>
            <pc:sldMk cId="2837540322" sldId="241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78889353" sldId="2412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1458184068" sldId="2413"/>
        </pc:sldMkLst>
      </pc:sldChg>
      <pc:sldChg chg="modSp mod ord">
        <pc:chgData name="Venu Yalapala" userId="9feb8bbceceecaca" providerId="LiveId" clId="{4C1DAC4C-9CD1-4FF9-89E0-1D8C88A9901F}" dt="2025-09-26T17:11:40.020" v="598" actId="20577"/>
        <pc:sldMkLst>
          <pc:docMk/>
          <pc:sldMk cId="4109981694" sldId="2414"/>
        </pc:sldMkLst>
        <pc:spChg chg="mod">
          <ac:chgData name="Venu Yalapala" userId="9feb8bbceceecaca" providerId="LiveId" clId="{4C1DAC4C-9CD1-4FF9-89E0-1D8C88A9901F}" dt="2025-09-26T17:11:40.020" v="598" actId="20577"/>
          <ac:spMkLst>
            <pc:docMk/>
            <pc:sldMk cId="4109981694" sldId="241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46.872" v="601" actId="20577"/>
        <pc:sldMkLst>
          <pc:docMk/>
          <pc:sldMk cId="537156359" sldId="2421"/>
        </pc:sldMkLst>
        <pc:spChg chg="mod">
          <ac:chgData name="Venu Yalapala" userId="9feb8bbceceecaca" providerId="LiveId" clId="{4C1DAC4C-9CD1-4FF9-89E0-1D8C88A9901F}" dt="2025-09-26T17:11:46.872" v="601" actId="20577"/>
          <ac:spMkLst>
            <pc:docMk/>
            <pc:sldMk cId="537156359" sldId="242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54.578" v="604" actId="20577"/>
        <pc:sldMkLst>
          <pc:docMk/>
          <pc:sldMk cId="3764634214" sldId="2422"/>
        </pc:sldMkLst>
        <pc:spChg chg="mod">
          <ac:chgData name="Venu Yalapala" userId="9feb8bbceceecaca" providerId="LiveId" clId="{4C1DAC4C-9CD1-4FF9-89E0-1D8C88A9901F}" dt="2025-09-26T17:11:54.578" v="604" actId="20577"/>
          <ac:spMkLst>
            <pc:docMk/>
            <pc:sldMk cId="3764634214" sldId="2422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60452157" sldId="2423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262343009" sldId="2424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7530808" sldId="2425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03364789" sldId="2426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4060783312" sldId="2427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943665014" sldId="2428"/>
        </pc:sldMkLst>
      </pc:sldChg>
      <pc:sldChg chg="ord">
        <pc:chgData name="Venu Yalapala" userId="9feb8bbceceecaca" providerId="LiveId" clId="{4C1DAC4C-9CD1-4FF9-89E0-1D8C88A9901F}" dt="2025-10-18T04:40:21.228" v="850"/>
        <pc:sldMkLst>
          <pc:docMk/>
          <pc:sldMk cId="3944715019" sldId="2457"/>
        </pc:sldMkLst>
      </pc:sldChg>
      <pc:sldChg chg="modSp mod ord">
        <pc:chgData name="Venu Yalapala" userId="9feb8bbceceecaca" providerId="LiveId" clId="{4C1DAC4C-9CD1-4FF9-89E0-1D8C88A9901F}" dt="2025-10-18T05:07:28.418" v="1371" actId="404"/>
        <pc:sldMkLst>
          <pc:docMk/>
          <pc:sldMk cId="2750403788" sldId="2458"/>
        </pc:sldMkLst>
        <pc:spChg chg="mod">
          <ac:chgData name="Venu Yalapala" userId="9feb8bbceceecaca" providerId="LiveId" clId="{4C1DAC4C-9CD1-4FF9-89E0-1D8C88A9901F}" dt="2025-10-18T05:07:28.418" v="1371" actId="404"/>
          <ac:spMkLst>
            <pc:docMk/>
            <pc:sldMk cId="2750403788" sldId="245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22.110" v="1368" actId="403"/>
        <pc:sldMkLst>
          <pc:docMk/>
          <pc:sldMk cId="3595146282" sldId="2463"/>
        </pc:sldMkLst>
        <pc:spChg chg="mod">
          <ac:chgData name="Venu Yalapala" userId="9feb8bbceceecaca" providerId="LiveId" clId="{4C1DAC4C-9CD1-4FF9-89E0-1D8C88A9901F}" dt="2025-10-18T05:07:22.110" v="1368" actId="403"/>
          <ac:spMkLst>
            <pc:docMk/>
            <pc:sldMk cId="3595146282" sldId="246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9.978" v="1380" actId="20577"/>
        <pc:sldMkLst>
          <pc:docMk/>
          <pc:sldMk cId="3317836243" sldId="2464"/>
        </pc:sldMkLst>
        <pc:spChg chg="mod">
          <ac:chgData name="Venu Yalapala" userId="9feb8bbceceecaca" providerId="LiveId" clId="{4C1DAC4C-9CD1-4FF9-89E0-1D8C88A9901F}" dt="2025-10-18T05:07:39.978" v="1380" actId="20577"/>
          <ac:spMkLst>
            <pc:docMk/>
            <pc:sldMk cId="3317836243" sldId="246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3.414" v="1374" actId="404"/>
        <pc:sldMkLst>
          <pc:docMk/>
          <pc:sldMk cId="2367784922" sldId="2465"/>
        </pc:sldMkLst>
        <pc:spChg chg="mod">
          <ac:chgData name="Venu Yalapala" userId="9feb8bbceceecaca" providerId="LiveId" clId="{4C1DAC4C-9CD1-4FF9-89E0-1D8C88A9901F}" dt="2025-10-18T05:07:33.414" v="1374" actId="404"/>
          <ac:spMkLst>
            <pc:docMk/>
            <pc:sldMk cId="2367784922" sldId="246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43.998" v="1383" actId="404"/>
        <pc:sldMkLst>
          <pc:docMk/>
          <pc:sldMk cId="2274561421" sldId="2466"/>
        </pc:sldMkLst>
        <pc:spChg chg="mod">
          <ac:chgData name="Venu Yalapala" userId="9feb8bbceceecaca" providerId="LiveId" clId="{4C1DAC4C-9CD1-4FF9-89E0-1D8C88A9901F}" dt="2025-10-18T05:07:43.998" v="1383" actId="404"/>
          <ac:spMkLst>
            <pc:docMk/>
            <pc:sldMk cId="2274561421" sldId="246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3827410875" sldId="2467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2336022630" sldId="2468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3561437812" sldId="2469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1147370808" sldId="2470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3652737897" sldId="2471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2170240871" sldId="2472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3420986316" sldId="2473"/>
        </pc:sldMkLst>
      </pc:sldChg>
      <pc:sldChg chg="ord">
        <pc:chgData name="Venu Yalapala" userId="9feb8bbceceecaca" providerId="LiveId" clId="{4C1DAC4C-9CD1-4FF9-89E0-1D8C88A9901F}" dt="2025-11-15T06:19:12.759" v="1942"/>
        <pc:sldMkLst>
          <pc:docMk/>
          <pc:sldMk cId="1253820711" sldId="2474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150062196" sldId="247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040367856" sldId="247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268370492" sldId="247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94871450" sldId="2478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960812758" sldId="2483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345515982" sldId="2484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453729604" sldId="248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001523593" sldId="248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724954193" sldId="248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342970559" sldId="2488"/>
        </pc:sldMkLst>
      </pc:sldChg>
      <pc:sldChg chg="ord">
        <pc:chgData name="Venu Yalapala" userId="9feb8bbceceecaca" providerId="LiveId" clId="{4C1DAC4C-9CD1-4FF9-89E0-1D8C88A9901F}" dt="2025-10-18T04:45:22.618" v="885"/>
        <pc:sldMkLst>
          <pc:docMk/>
          <pc:sldMk cId="1634170476" sldId="2489"/>
        </pc:sldMkLst>
      </pc:sldChg>
      <pc:sldChg chg="modSp mod ord">
        <pc:chgData name="Venu Yalapala" userId="9feb8bbceceecaca" providerId="LiveId" clId="{4C1DAC4C-9CD1-4FF9-89E0-1D8C88A9901F}" dt="2025-10-18T04:58:45.922" v="1090"/>
        <pc:sldMkLst>
          <pc:docMk/>
          <pc:sldMk cId="468070142" sldId="2490"/>
        </pc:sldMkLst>
        <pc:spChg chg="mod">
          <ac:chgData name="Venu Yalapala" userId="9feb8bbceceecaca" providerId="LiveId" clId="{4C1DAC4C-9CD1-4FF9-89E0-1D8C88A9901F}" dt="2025-10-18T04:58:45.922" v="1090"/>
          <ac:spMkLst>
            <pc:docMk/>
            <pc:sldMk cId="468070142" sldId="249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3.612" v="1132" actId="20577"/>
        <pc:sldMkLst>
          <pc:docMk/>
          <pc:sldMk cId="3733972429" sldId="2491"/>
        </pc:sldMkLst>
        <pc:spChg chg="mod">
          <ac:chgData name="Venu Yalapala" userId="9feb8bbceceecaca" providerId="LiveId" clId="{4C1DAC4C-9CD1-4FF9-89E0-1D8C88A9901F}" dt="2025-10-18T04:59:53.612" v="1132" actId="20577"/>
          <ac:spMkLst>
            <pc:docMk/>
            <pc:sldMk cId="3733972429" sldId="249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8.978" v="1135" actId="20577"/>
        <pc:sldMkLst>
          <pc:docMk/>
          <pc:sldMk cId="3110613960" sldId="2492"/>
        </pc:sldMkLst>
        <pc:spChg chg="mod">
          <ac:chgData name="Venu Yalapala" userId="9feb8bbceceecaca" providerId="LiveId" clId="{4C1DAC4C-9CD1-4FF9-89E0-1D8C88A9901F}" dt="2025-10-18T04:59:58.978" v="1135" actId="20577"/>
          <ac:spMkLst>
            <pc:docMk/>
            <pc:sldMk cId="3110613960" sldId="2492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0:04.269" v="1138" actId="20577"/>
        <pc:sldMkLst>
          <pc:docMk/>
          <pc:sldMk cId="2763708484" sldId="2493"/>
        </pc:sldMkLst>
        <pc:spChg chg="mod">
          <ac:chgData name="Venu Yalapala" userId="9feb8bbceceecaca" providerId="LiveId" clId="{4C1DAC4C-9CD1-4FF9-89E0-1D8C88A9901F}" dt="2025-10-18T05:00:04.269" v="1138" actId="20577"/>
          <ac:spMkLst>
            <pc:docMk/>
            <pc:sldMk cId="2763708484" sldId="249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8:51.827" v="1094"/>
        <pc:sldMkLst>
          <pc:docMk/>
          <pc:sldMk cId="3622945007" sldId="2505"/>
        </pc:sldMkLst>
        <pc:spChg chg="mod">
          <ac:chgData name="Venu Yalapala" userId="9feb8bbceceecaca" providerId="LiveId" clId="{4C1DAC4C-9CD1-4FF9-89E0-1D8C88A9901F}" dt="2025-10-18T04:58:51.827" v="1094"/>
          <ac:spMkLst>
            <pc:docMk/>
            <pc:sldMk cId="3622945007" sldId="250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06.474" v="1102"/>
        <pc:sldMkLst>
          <pc:docMk/>
          <pc:sldMk cId="1842670855" sldId="2506"/>
        </pc:sldMkLst>
        <pc:spChg chg="mod">
          <ac:chgData name="Venu Yalapala" userId="9feb8bbceceecaca" providerId="LiveId" clId="{4C1DAC4C-9CD1-4FF9-89E0-1D8C88A9901F}" dt="2025-10-18T04:59:06.474" v="1102"/>
          <ac:spMkLst>
            <pc:docMk/>
            <pc:sldMk cId="1842670855" sldId="25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19.063" v="1109"/>
        <pc:sldMkLst>
          <pc:docMk/>
          <pc:sldMk cId="3995892423" sldId="2507"/>
        </pc:sldMkLst>
        <pc:spChg chg="mod">
          <ac:chgData name="Venu Yalapala" userId="9feb8bbceceecaca" providerId="LiveId" clId="{4C1DAC4C-9CD1-4FF9-89E0-1D8C88A9901F}" dt="2025-10-18T04:59:19.063" v="1109"/>
          <ac:spMkLst>
            <pc:docMk/>
            <pc:sldMk cId="3995892423" sldId="2507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2702202480" sldId="2588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1930314257" sldId="2589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105860628" sldId="2590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700340056" sldId="2591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3787452970" sldId="2592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123289291" sldId="2593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3125961817" sldId="2594"/>
        </pc:sldMkLst>
      </pc:sldChg>
      <pc:sldChg chg="ord">
        <pc:chgData name="Venu Yalapala" userId="9feb8bbceceecaca" providerId="LiveId" clId="{4C1DAC4C-9CD1-4FF9-89E0-1D8C88A9901F}" dt="2025-11-01T12:38:58.833" v="1885"/>
        <pc:sldMkLst>
          <pc:docMk/>
          <pc:sldMk cId="765994648" sldId="2595"/>
        </pc:sldMkLst>
      </pc:sldChg>
      <pc:sldChg chg="del">
        <pc:chgData name="Venu Yalapala" userId="9feb8bbceceecaca" providerId="LiveId" clId="{4C1DAC4C-9CD1-4FF9-89E0-1D8C88A9901F}" dt="2025-11-22T19:25:59.225" v="1969" actId="47"/>
        <pc:sldMkLst>
          <pc:docMk/>
          <pc:sldMk cId="2592158562" sldId="2621"/>
        </pc:sldMkLst>
      </pc:sldChg>
      <pc:sldChg chg="ord">
        <pc:chgData name="Venu Yalapala" userId="9feb8bbceceecaca" providerId="LiveId" clId="{4C1DAC4C-9CD1-4FF9-89E0-1D8C88A9901F}" dt="2025-10-18T04:41:34.313" v="852"/>
        <pc:sldMkLst>
          <pc:docMk/>
          <pc:sldMk cId="4070174815" sldId="2622"/>
        </pc:sldMkLst>
      </pc:sldChg>
      <pc:sldChg chg="modSp mod ord">
        <pc:chgData name="Venu Yalapala" userId="9feb8bbceceecaca" providerId="LiveId" clId="{4C1DAC4C-9CD1-4FF9-89E0-1D8C88A9901F}" dt="2025-10-18T05:05:32.508" v="1287" actId="12788"/>
        <pc:sldMkLst>
          <pc:docMk/>
          <pc:sldMk cId="1028539034" sldId="2623"/>
        </pc:sldMkLst>
        <pc:spChg chg="mod">
          <ac:chgData name="Venu Yalapala" userId="9feb8bbceceecaca" providerId="LiveId" clId="{4C1DAC4C-9CD1-4FF9-89E0-1D8C88A9901F}" dt="2025-10-18T05:05:32.508" v="1287" actId="12788"/>
          <ac:spMkLst>
            <pc:docMk/>
            <pc:sldMk cId="1028539034" sldId="26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4:50.652" v="1278" actId="1076"/>
        <pc:sldMkLst>
          <pc:docMk/>
          <pc:sldMk cId="974355592" sldId="2624"/>
        </pc:sldMkLst>
        <pc:spChg chg="mod">
          <ac:chgData name="Venu Yalapala" userId="9feb8bbceceecaca" providerId="LiveId" clId="{4C1DAC4C-9CD1-4FF9-89E0-1D8C88A9901F}" dt="2025-10-18T05:04:50.652" v="1278" actId="1076"/>
          <ac:spMkLst>
            <pc:docMk/>
            <pc:sldMk cId="974355592" sldId="26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55.442" v="1353" actId="20577"/>
        <pc:sldMkLst>
          <pc:docMk/>
          <pc:sldMk cId="3913918818" sldId="2634"/>
        </pc:sldMkLst>
        <pc:spChg chg="mod">
          <ac:chgData name="Venu Yalapala" userId="9feb8bbceceecaca" providerId="LiveId" clId="{4C1DAC4C-9CD1-4FF9-89E0-1D8C88A9901F}" dt="2025-10-18T05:06:55.442" v="1353" actId="20577"/>
          <ac:spMkLst>
            <pc:docMk/>
            <pc:sldMk cId="3913918818" sldId="263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48.784" v="1293" actId="1076"/>
        <pc:sldMkLst>
          <pc:docMk/>
          <pc:sldMk cId="2576080707" sldId="2635"/>
        </pc:sldMkLst>
        <pc:spChg chg="mod">
          <ac:chgData name="Venu Yalapala" userId="9feb8bbceceecaca" providerId="LiveId" clId="{4C1DAC4C-9CD1-4FF9-89E0-1D8C88A9901F}" dt="2025-10-18T05:05:48.784" v="1293" actId="1076"/>
          <ac:spMkLst>
            <pc:docMk/>
            <pc:sldMk cId="2576080707" sldId="263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02.168" v="1356" actId="20577"/>
        <pc:sldMkLst>
          <pc:docMk/>
          <pc:sldMk cId="3710402008" sldId="2636"/>
        </pc:sldMkLst>
        <pc:spChg chg="mod">
          <ac:chgData name="Venu Yalapala" userId="9feb8bbceceecaca" providerId="LiveId" clId="{4C1DAC4C-9CD1-4FF9-89E0-1D8C88A9901F}" dt="2025-10-18T05:07:02.168" v="1356" actId="20577"/>
          <ac:spMkLst>
            <pc:docMk/>
            <pc:sldMk cId="3710402008" sldId="263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0.745" v="1327" actId="1035"/>
        <pc:sldMkLst>
          <pc:docMk/>
          <pc:sldMk cId="3178792767" sldId="2637"/>
        </pc:sldMkLst>
        <pc:spChg chg="mod">
          <ac:chgData name="Venu Yalapala" userId="9feb8bbceceecaca" providerId="LiveId" clId="{4C1DAC4C-9CD1-4FF9-89E0-1D8C88A9901F}" dt="2025-10-18T05:06:20.745" v="1327" actId="1035"/>
          <ac:spMkLst>
            <pc:docMk/>
            <pc:sldMk cId="3178792767" sldId="263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55.571" v="1297"/>
        <pc:sldMkLst>
          <pc:docMk/>
          <pc:sldMk cId="1023902718" sldId="2638"/>
        </pc:sldMkLst>
        <pc:spChg chg="mod">
          <ac:chgData name="Venu Yalapala" userId="9feb8bbceceecaca" providerId="LiveId" clId="{4C1DAC4C-9CD1-4FF9-89E0-1D8C88A9901F}" dt="2025-10-18T05:05:55.571" v="1297"/>
          <ac:spMkLst>
            <pc:docMk/>
            <pc:sldMk cId="1023902718" sldId="263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04.414" v="1301" actId="404"/>
        <pc:sldMkLst>
          <pc:docMk/>
          <pc:sldMk cId="3349262077" sldId="2639"/>
        </pc:sldMkLst>
        <pc:spChg chg="mod">
          <ac:chgData name="Venu Yalapala" userId="9feb8bbceceecaca" providerId="LiveId" clId="{4C1DAC4C-9CD1-4FF9-89E0-1D8C88A9901F}" dt="2025-10-18T05:06:04.414" v="1301" actId="404"/>
          <ac:spMkLst>
            <pc:docMk/>
            <pc:sldMk cId="3349262077" sldId="2639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6.865" v="1330" actId="1076"/>
        <pc:sldMkLst>
          <pc:docMk/>
          <pc:sldMk cId="4248191542" sldId="2640"/>
        </pc:sldMkLst>
        <pc:spChg chg="mod">
          <ac:chgData name="Venu Yalapala" userId="9feb8bbceceecaca" providerId="LiveId" clId="{4C1DAC4C-9CD1-4FF9-89E0-1D8C88A9901F}" dt="2025-10-18T05:06:26.865" v="1330" actId="1076"/>
          <ac:spMkLst>
            <pc:docMk/>
            <pc:sldMk cId="4248191542" sldId="264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36.913" v="1348" actId="1035"/>
        <pc:sldMkLst>
          <pc:docMk/>
          <pc:sldMk cId="1541892440" sldId="2641"/>
        </pc:sldMkLst>
        <pc:spChg chg="mod">
          <ac:chgData name="Venu Yalapala" userId="9feb8bbceceecaca" providerId="LiveId" clId="{4C1DAC4C-9CD1-4FF9-89E0-1D8C88A9901F}" dt="2025-10-18T05:06:36.913" v="1348" actId="1035"/>
          <ac:spMkLst>
            <pc:docMk/>
            <pc:sldMk cId="1541892440" sldId="264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18T04:39:12.717" v="846"/>
        <pc:sldMkLst>
          <pc:docMk/>
          <pc:sldMk cId="3219753544" sldId="2693"/>
        </pc:sldMkLst>
      </pc:sldChg>
      <pc:sldChg chg="modSp mod ord">
        <pc:chgData name="Venu Yalapala" userId="9feb8bbceceecaca" providerId="LiveId" clId="{4C1DAC4C-9CD1-4FF9-89E0-1D8C88A9901F}" dt="2025-10-18T05:07:52.988" v="1386" actId="404"/>
        <pc:sldMkLst>
          <pc:docMk/>
          <pc:sldMk cId="4166708516" sldId="2694"/>
        </pc:sldMkLst>
        <pc:spChg chg="mod">
          <ac:chgData name="Venu Yalapala" userId="9feb8bbceceecaca" providerId="LiveId" clId="{4C1DAC4C-9CD1-4FF9-89E0-1D8C88A9901F}" dt="2025-10-18T05:07:52.988" v="1386" actId="404"/>
          <ac:spMkLst>
            <pc:docMk/>
            <pc:sldMk cId="4166708516" sldId="269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8:59.680" v="1410" actId="20577"/>
        <pc:sldMkLst>
          <pc:docMk/>
          <pc:sldMk cId="3349640775" sldId="2695"/>
        </pc:sldMkLst>
        <pc:spChg chg="mod">
          <ac:chgData name="Venu Yalapala" userId="9feb8bbceceecaca" providerId="LiveId" clId="{4C1DAC4C-9CD1-4FF9-89E0-1D8C88A9901F}" dt="2025-10-18T05:08:59.680" v="1410" actId="20577"/>
          <ac:spMkLst>
            <pc:docMk/>
            <pc:sldMk cId="3349640775" sldId="269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9:13.918" v="1417" actId="20577"/>
        <pc:sldMkLst>
          <pc:docMk/>
          <pc:sldMk cId="1522227207" sldId="2701"/>
        </pc:sldMkLst>
        <pc:spChg chg="mod">
          <ac:chgData name="Venu Yalapala" userId="9feb8bbceceecaca" providerId="LiveId" clId="{4C1DAC4C-9CD1-4FF9-89E0-1D8C88A9901F}" dt="2025-10-18T05:09:13.918" v="1417" actId="20577"/>
          <ac:spMkLst>
            <pc:docMk/>
            <pc:sldMk cId="1522227207" sldId="270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29.316" v="1476" actId="20577"/>
        <pc:sldMkLst>
          <pc:docMk/>
          <pc:sldMk cId="3455991385" sldId="2703"/>
        </pc:sldMkLst>
        <pc:spChg chg="mod">
          <ac:chgData name="Venu Yalapala" userId="9feb8bbceceecaca" providerId="LiveId" clId="{4C1DAC4C-9CD1-4FF9-89E0-1D8C88A9901F}" dt="2025-10-18T05:10:29.316" v="1476" actId="20577"/>
          <ac:spMkLst>
            <pc:docMk/>
            <pc:sldMk cId="3455991385" sldId="270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09.933" v="1457" actId="1036"/>
        <pc:sldMkLst>
          <pc:docMk/>
          <pc:sldMk cId="2650618339" sldId="2704"/>
        </pc:sldMkLst>
        <pc:spChg chg="mod">
          <ac:chgData name="Venu Yalapala" userId="9feb8bbceceecaca" providerId="LiveId" clId="{4C1DAC4C-9CD1-4FF9-89E0-1D8C88A9901F}" dt="2025-10-18T05:10:09.933" v="1457" actId="1036"/>
          <ac:spMkLst>
            <pc:docMk/>
            <pc:sldMk cId="2650618339" sldId="2704"/>
            <ac:spMk id="3" creationId="{40BBAAEC-746C-44AB-B3F8-11F78E2C819E}"/>
          </ac:spMkLst>
        </pc:spChg>
      </pc:sldChg>
      <pc:sldChg chg="addSp delSp modSp mod ord">
        <pc:chgData name="Venu Yalapala" userId="9feb8bbceceecaca" providerId="LiveId" clId="{4C1DAC4C-9CD1-4FF9-89E0-1D8C88A9901F}" dt="2025-10-18T05:09:41.964" v="1435" actId="1076"/>
        <pc:sldMkLst>
          <pc:docMk/>
          <pc:sldMk cId="119881926" sldId="2705"/>
        </pc:sldMkLst>
        <pc:spChg chg="mod">
          <ac:chgData name="Venu Yalapala" userId="9feb8bbceceecaca" providerId="LiveId" clId="{4C1DAC4C-9CD1-4FF9-89E0-1D8C88A9901F}" dt="2025-10-18T05:09:41.964" v="1435" actId="1076"/>
          <ac:spMkLst>
            <pc:docMk/>
            <pc:sldMk cId="119881926" sldId="2705"/>
            <ac:spMk id="3" creationId="{40BBAAEC-746C-44AB-B3F8-11F78E2C819E}"/>
          </ac:spMkLst>
        </pc:spChg>
        <pc:cxnChg chg="add del">
          <ac:chgData name="Venu Yalapala" userId="9feb8bbceceecaca" providerId="LiveId" clId="{4C1DAC4C-9CD1-4FF9-89E0-1D8C88A9901F}" dt="2025-10-18T05:09:36.331" v="1431" actId="11529"/>
          <ac:cxnSpMkLst>
            <pc:docMk/>
            <pc:sldMk cId="119881926" sldId="2705"/>
            <ac:cxnSpMk id="4" creationId="{B5D0B850-D865-B681-1A5A-8AF2808BC07F}"/>
          </ac:cxnSpMkLst>
        </pc:cxnChg>
      </pc:sldChg>
      <pc:sldChg chg="modSp mod ord">
        <pc:chgData name="Venu Yalapala" userId="9feb8bbceceecaca" providerId="LiveId" clId="{4C1DAC4C-9CD1-4FF9-89E0-1D8C88A9901F}" dt="2025-10-18T05:09:20.983" v="1424" actId="1035"/>
        <pc:sldMkLst>
          <pc:docMk/>
          <pc:sldMk cId="1364630261" sldId="2706"/>
        </pc:sldMkLst>
        <pc:spChg chg="mod">
          <ac:chgData name="Venu Yalapala" userId="9feb8bbceceecaca" providerId="LiveId" clId="{4C1DAC4C-9CD1-4FF9-89E0-1D8C88A9901F}" dt="2025-10-18T05:09:20.983" v="1424" actId="1035"/>
          <ac:spMkLst>
            <pc:docMk/>
            <pc:sldMk cId="1364630261" sldId="27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17.043" v="1462" actId="1035"/>
        <pc:sldMkLst>
          <pc:docMk/>
          <pc:sldMk cId="545397297" sldId="2707"/>
        </pc:sldMkLst>
        <pc:spChg chg="mod">
          <ac:chgData name="Venu Yalapala" userId="9feb8bbceceecaca" providerId="LiveId" clId="{4C1DAC4C-9CD1-4FF9-89E0-1D8C88A9901F}" dt="2025-10-18T05:10:17.043" v="1462" actId="1035"/>
          <ac:spMkLst>
            <pc:docMk/>
            <pc:sldMk cId="545397297" sldId="270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39.598" v="1489" actId="1035"/>
        <pc:sldMkLst>
          <pc:docMk/>
          <pc:sldMk cId="2912605578" sldId="2708"/>
        </pc:sldMkLst>
        <pc:spChg chg="mod">
          <ac:chgData name="Venu Yalapala" userId="9feb8bbceceecaca" providerId="LiveId" clId="{4C1DAC4C-9CD1-4FF9-89E0-1D8C88A9901F}" dt="2025-10-18T05:10:39.598" v="1489" actId="1035"/>
          <ac:spMkLst>
            <pc:docMk/>
            <pc:sldMk cId="2912605578" sldId="270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1-01T12:45:30.785" v="1935" actId="21"/>
        <pc:sldMkLst>
          <pc:docMk/>
          <pc:sldMk cId="2360547271" sldId="2709"/>
        </pc:sldMkLst>
        <pc:spChg chg="mod">
          <ac:chgData name="Venu Yalapala" userId="9feb8bbceceecaca" providerId="LiveId" clId="{4C1DAC4C-9CD1-4FF9-89E0-1D8C88A9901F}" dt="2025-11-01T12:45:30.785" v="1935" actId="21"/>
          <ac:spMkLst>
            <pc:docMk/>
            <pc:sldMk cId="2360547271" sldId="2709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3988114572" sldId="2710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3003908908" sldId="2711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1462883796" sldId="2719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4172769698" sldId="2720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401118318" sldId="2721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791328338" sldId="2722"/>
        </pc:sldMkLst>
      </pc:sldChg>
      <pc:sldChg chg="ord">
        <pc:chgData name="Venu Yalapala" userId="9feb8bbceceecaca" providerId="LiveId" clId="{4C1DAC4C-9CD1-4FF9-89E0-1D8C88A9901F}" dt="2025-11-01T12:37:50.093" v="1881"/>
        <pc:sldMkLst>
          <pc:docMk/>
          <pc:sldMk cId="919382715" sldId="2723"/>
        </pc:sldMkLst>
      </pc:sldChg>
      <pc:sldChg chg="ord">
        <pc:chgData name="Venu Yalapala" userId="9feb8bbceceecaca" providerId="LiveId" clId="{4C1DAC4C-9CD1-4FF9-89E0-1D8C88A9901F}" dt="2025-11-22T19:42:33.812" v="2026"/>
        <pc:sldMkLst>
          <pc:docMk/>
          <pc:sldMk cId="602110981" sldId="2746"/>
        </pc:sldMkLst>
      </pc:sldChg>
      <pc:sldChg chg="ord">
        <pc:chgData name="Venu Yalapala" userId="9feb8bbceceecaca" providerId="LiveId" clId="{4C1DAC4C-9CD1-4FF9-89E0-1D8C88A9901F}" dt="2025-11-22T19:42:33.812" v="2026"/>
        <pc:sldMkLst>
          <pc:docMk/>
          <pc:sldMk cId="3824364475" sldId="2747"/>
        </pc:sldMkLst>
      </pc:sldChg>
      <pc:sldChg chg="ord">
        <pc:chgData name="Venu Yalapala" userId="9feb8bbceceecaca" providerId="LiveId" clId="{4C1DAC4C-9CD1-4FF9-89E0-1D8C88A9901F}" dt="2025-11-22T19:42:33.812" v="2026"/>
        <pc:sldMkLst>
          <pc:docMk/>
          <pc:sldMk cId="4019807164" sldId="2748"/>
        </pc:sldMkLst>
      </pc:sldChg>
      <pc:sldChg chg="ord">
        <pc:chgData name="Venu Yalapala" userId="9feb8bbceceecaca" providerId="LiveId" clId="{4C1DAC4C-9CD1-4FF9-89E0-1D8C88A9901F}" dt="2025-11-22T19:42:33.812" v="2026"/>
        <pc:sldMkLst>
          <pc:docMk/>
          <pc:sldMk cId="919760518" sldId="2754"/>
        </pc:sldMkLst>
      </pc:sldChg>
      <pc:sldChg chg="ord">
        <pc:chgData name="Venu Yalapala" userId="9feb8bbceceecaca" providerId="LiveId" clId="{4C1DAC4C-9CD1-4FF9-89E0-1D8C88A9901F}" dt="2025-11-22T19:42:33.812" v="2026"/>
        <pc:sldMkLst>
          <pc:docMk/>
          <pc:sldMk cId="849409313" sldId="2755"/>
        </pc:sldMkLst>
      </pc:sldChg>
      <pc:sldChg chg="ord">
        <pc:chgData name="Venu Yalapala" userId="9feb8bbceceecaca" providerId="LiveId" clId="{4C1DAC4C-9CD1-4FF9-89E0-1D8C88A9901F}" dt="2025-11-22T19:39:57.810" v="2023"/>
        <pc:sldMkLst>
          <pc:docMk/>
          <pc:sldMk cId="457438905" sldId="2779"/>
        </pc:sldMkLst>
      </pc:sldChg>
      <pc:sldChg chg="ord">
        <pc:chgData name="Venu Yalapala" userId="9feb8bbceceecaca" providerId="LiveId" clId="{4C1DAC4C-9CD1-4FF9-89E0-1D8C88A9901F}" dt="2025-11-22T19:39:57.810" v="2023"/>
        <pc:sldMkLst>
          <pc:docMk/>
          <pc:sldMk cId="2584231497" sldId="2780"/>
        </pc:sldMkLst>
      </pc:sldChg>
      <pc:sldChg chg="ord">
        <pc:chgData name="Venu Yalapala" userId="9feb8bbceceecaca" providerId="LiveId" clId="{4C1DAC4C-9CD1-4FF9-89E0-1D8C88A9901F}" dt="2025-11-22T19:39:57.810" v="2023"/>
        <pc:sldMkLst>
          <pc:docMk/>
          <pc:sldMk cId="2906550172" sldId="2781"/>
        </pc:sldMkLst>
      </pc:sldChg>
      <pc:sldChg chg="ord">
        <pc:chgData name="Venu Yalapala" userId="9feb8bbceceecaca" providerId="LiveId" clId="{4C1DAC4C-9CD1-4FF9-89E0-1D8C88A9901F}" dt="2025-11-22T19:39:57.810" v="2023"/>
        <pc:sldMkLst>
          <pc:docMk/>
          <pc:sldMk cId="481808958" sldId="2788"/>
        </pc:sldMkLst>
      </pc:sldChg>
      <pc:sldChg chg="ord">
        <pc:chgData name="Venu Yalapala" userId="9feb8bbceceecaca" providerId="LiveId" clId="{4C1DAC4C-9CD1-4FF9-89E0-1D8C88A9901F}" dt="2025-11-22T19:39:57.810" v="2023"/>
        <pc:sldMkLst>
          <pc:docMk/>
          <pc:sldMk cId="2946116340" sldId="2805"/>
        </pc:sldMkLst>
      </pc:sldChg>
      <pc:sldChg chg="ord">
        <pc:chgData name="Venu Yalapala" userId="9feb8bbceceecaca" providerId="LiveId" clId="{4C1DAC4C-9CD1-4FF9-89E0-1D8C88A9901F}" dt="2025-11-22T19:39:57.810" v="2023"/>
        <pc:sldMkLst>
          <pc:docMk/>
          <pc:sldMk cId="2158393750" sldId="280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101072898" sldId="283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102300852" sldId="283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820744504" sldId="283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4104459" sldId="2839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673404597" sldId="284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629579424" sldId="2841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263531778" sldId="2842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480859687" sldId="2843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21850515" sldId="2844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6787627" sldId="284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50902717" sldId="284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4063225979" sldId="284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21021017" sldId="2848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3756109216" sldId="284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025312521" sldId="2850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647388049" sldId="2851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2697254542" sldId="2852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514891575" sldId="2853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449528558" sldId="2854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943143786" sldId="285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1413412421" sldId="2856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673602605" sldId="2857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023702588" sldId="285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640248317" sldId="2859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830198131" sldId="2860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756108165" sldId="2861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4211927991" sldId="286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222843852" sldId="2940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654115779" sldId="2941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525837233" sldId="294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1706724828" sldId="2943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4182994183" sldId="294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488529115" sldId="2953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933004234" sldId="295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721503269" sldId="2955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859618444" sldId="2956"/>
        </pc:sldMkLst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11-15T06:23:28.308" v="1952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4096628792" sldId="3023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3022231364" sldId="3024"/>
        </pc:sldMkLst>
      </pc:sldChg>
      <pc:sldChg chg="ord">
        <pc:chgData name="Venu Yalapala" userId="9feb8bbceceecaca" providerId="LiveId" clId="{4C1DAC4C-9CD1-4FF9-89E0-1D8C88A9901F}" dt="2025-11-15T06:21:00.710" v="1944"/>
        <pc:sldMkLst>
          <pc:docMk/>
          <pc:sldMk cId="3159093553" sldId="3025"/>
        </pc:sldMkLst>
      </pc:sldChg>
      <pc:sldChg chg="modSp mod ord">
        <pc:chgData name="Venu Yalapala" userId="9feb8bbceceecaca" providerId="LiveId" clId="{4C1DAC4C-9CD1-4FF9-89E0-1D8C88A9901F}" dt="2025-09-26T17:07:06.979" v="509" actId="20577"/>
        <pc:sldMkLst>
          <pc:docMk/>
          <pc:sldMk cId="878121453" sldId="3074"/>
        </pc:sldMkLst>
        <pc:spChg chg="mod">
          <ac:chgData name="Venu Yalapala" userId="9feb8bbceceecaca" providerId="LiveId" clId="{4C1DAC4C-9CD1-4FF9-89E0-1D8C88A9901F}" dt="2025-09-26T17:07:06.979" v="509" actId="20577"/>
          <ac:spMkLst>
            <pc:docMk/>
            <pc:sldMk cId="878121453" sldId="3074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26T17:07:16.347" v="512" actId="20577"/>
        <pc:sldMkLst>
          <pc:docMk/>
          <pc:sldMk cId="3779118762" sldId="3075"/>
        </pc:sldMkLst>
        <pc:spChg chg="mod">
          <ac:chgData name="Venu Yalapala" userId="9feb8bbceceecaca" providerId="LiveId" clId="{4C1DAC4C-9CD1-4FF9-89E0-1D8C88A9901F}" dt="2025-09-26T17:07:16.347" v="512" actId="20577"/>
          <ac:spMkLst>
            <pc:docMk/>
            <pc:sldMk cId="3779118762" sldId="3075"/>
            <ac:spMk id="3" creationId="{B19607CE-7D1F-4DE9-ADE0-86660D9E17C4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463372118" sldId="3076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35685461" sldId="3077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1780687507" sldId="307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4163703679" sldId="3102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055166684" sldId="3103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00473127" sldId="3104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768964872" sldId="3105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552450832" sldId="3106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1124717514" sldId="3107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15850739" sldId="310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67399895" sldId="3109"/>
        </pc:sldMkLst>
      </pc:sldChg>
      <pc:sldChg chg="addSp ord">
        <pc:chgData name="Venu Yalapala" userId="9feb8bbceceecaca" providerId="LiveId" clId="{4C1DAC4C-9CD1-4FF9-89E0-1D8C88A9901F}" dt="2025-10-04T05:30:05.536" v="625"/>
        <pc:sldMkLst>
          <pc:docMk/>
          <pc:sldMk cId="1243541743" sldId="3159"/>
        </pc:sldMkLst>
        <pc:picChg chg="add">
          <ac:chgData name="Venu Yalapala" userId="9feb8bbceceecaca" providerId="LiveId" clId="{4C1DAC4C-9CD1-4FF9-89E0-1D8C88A9901F}" dt="2025-10-04T05:30:05.536" v="625"/>
          <ac:picMkLst>
            <pc:docMk/>
            <pc:sldMk cId="1243541743" sldId="3159"/>
            <ac:picMk id="2" creationId="{AE0F244A-4633-0B65-6FFE-013E091D6F56}"/>
          </ac:picMkLst>
        </pc:picChg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3059647644" sldId="3160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301767552" sldId="3161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1076857166" sldId="3162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584795890" sldId="3163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563763278" sldId="3164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430697569" sldId="330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738322546" sldId="330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2713031138" sldId="3314"/>
        </pc:sldMkLst>
      </pc:sldChg>
      <pc:sldChg chg="modSp mod ord">
        <pc:chgData name="Venu Yalapala" userId="9feb8bbceceecaca" providerId="LiveId" clId="{4C1DAC4C-9CD1-4FF9-89E0-1D8C88A9901F}" dt="2025-09-20T04:55:59.610" v="361" actId="20577"/>
        <pc:sldMkLst>
          <pc:docMk/>
          <pc:sldMk cId="3197249866" sldId="3315"/>
        </pc:sldMkLst>
        <pc:spChg chg="mod">
          <ac:chgData name="Venu Yalapala" userId="9feb8bbceceecaca" providerId="LiveId" clId="{4C1DAC4C-9CD1-4FF9-89E0-1D8C88A9901F}" dt="2025-09-20T04:55:59.610" v="361" actId="20577"/>
          <ac:spMkLst>
            <pc:docMk/>
            <pc:sldMk cId="3197249866" sldId="331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0T04:56:06.311" v="364" actId="20577"/>
        <pc:sldMkLst>
          <pc:docMk/>
          <pc:sldMk cId="3765226125" sldId="3316"/>
        </pc:sldMkLst>
        <pc:spChg chg="mod">
          <ac:chgData name="Venu Yalapala" userId="9feb8bbceceecaca" providerId="LiveId" clId="{4C1DAC4C-9CD1-4FF9-89E0-1D8C88A9901F}" dt="2025-09-20T04:56:06.311" v="364" actId="20577"/>
          <ac:spMkLst>
            <pc:docMk/>
            <pc:sldMk cId="3765226125" sldId="331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46611113" sldId="3317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30321" sldId="331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65075996" sldId="331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05546720" sldId="3320"/>
        </pc:sldMkLst>
      </pc:sldChg>
      <pc:sldChg chg="modSp mod ord">
        <pc:chgData name="Venu Yalapala" userId="9feb8bbceceecaca" providerId="LiveId" clId="{4C1DAC4C-9CD1-4FF9-89E0-1D8C88A9901F}" dt="2025-09-26T17:08:19.442" v="542" actId="20577"/>
        <pc:sldMkLst>
          <pc:docMk/>
          <pc:sldMk cId="3914583399" sldId="3321"/>
        </pc:sldMkLst>
        <pc:spChg chg="mod">
          <ac:chgData name="Venu Yalapala" userId="9feb8bbceceecaca" providerId="LiveId" clId="{4C1DAC4C-9CD1-4FF9-89E0-1D8C88A9901F}" dt="2025-09-26T17:08:19.442" v="542" actId="20577"/>
          <ac:spMkLst>
            <pc:docMk/>
            <pc:sldMk cId="3914583399" sldId="332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593297298" sldId="3322"/>
        </pc:sldMkLst>
      </pc:sldChg>
      <pc:sldChg chg="modSp mod ord">
        <pc:chgData name="Venu Yalapala" userId="9feb8bbceceecaca" providerId="LiveId" clId="{4C1DAC4C-9CD1-4FF9-89E0-1D8C88A9901F}" dt="2025-09-26T17:08:24.752" v="545" actId="20577"/>
        <pc:sldMkLst>
          <pc:docMk/>
          <pc:sldMk cId="1425507900" sldId="3323"/>
        </pc:sldMkLst>
        <pc:spChg chg="mod">
          <ac:chgData name="Venu Yalapala" userId="9feb8bbceceecaca" providerId="LiveId" clId="{4C1DAC4C-9CD1-4FF9-89E0-1D8C88A9901F}" dt="2025-09-26T17:08:24.752" v="545" actId="20577"/>
          <ac:spMkLst>
            <pc:docMk/>
            <pc:sldMk cId="1425507900" sldId="33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0.868" v="548" actId="20577"/>
        <pc:sldMkLst>
          <pc:docMk/>
          <pc:sldMk cId="3937792202" sldId="3324"/>
        </pc:sldMkLst>
        <pc:spChg chg="mod">
          <ac:chgData name="Venu Yalapala" userId="9feb8bbceceecaca" providerId="LiveId" clId="{4C1DAC4C-9CD1-4FF9-89E0-1D8C88A9901F}" dt="2025-09-26T17:08:30.868" v="548" actId="20577"/>
          <ac:spMkLst>
            <pc:docMk/>
            <pc:sldMk cId="3937792202" sldId="33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6.914" v="551" actId="20577"/>
        <pc:sldMkLst>
          <pc:docMk/>
          <pc:sldMk cId="3905115905" sldId="3325"/>
        </pc:sldMkLst>
        <pc:spChg chg="mod">
          <ac:chgData name="Venu Yalapala" userId="9feb8bbceceecaca" providerId="LiveId" clId="{4C1DAC4C-9CD1-4FF9-89E0-1D8C88A9901F}" dt="2025-09-26T17:08:36.914" v="551" actId="20577"/>
          <ac:spMkLst>
            <pc:docMk/>
            <pc:sldMk cId="3905115905" sldId="3325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685418260" sldId="3326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71647124" sldId="3327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1508362857" sldId="3328"/>
        </pc:sldMkLst>
      </pc:sldChg>
      <pc:sldChg chg="ord">
        <pc:chgData name="Venu Yalapala" userId="9feb8bbceceecaca" providerId="LiveId" clId="{4C1DAC4C-9CD1-4FF9-89E0-1D8C88A9901F}" dt="2025-11-22T19:42:33.812" v="2026"/>
        <pc:sldMkLst>
          <pc:docMk/>
          <pc:sldMk cId="3437751269" sldId="3341"/>
        </pc:sldMkLst>
      </pc:sldChg>
      <pc:sldChg chg="ord">
        <pc:chgData name="Venu Yalapala" userId="9feb8bbceceecaca" providerId="LiveId" clId="{4C1DAC4C-9CD1-4FF9-89E0-1D8C88A9901F}" dt="2025-11-22T19:42:33.812" v="2026"/>
        <pc:sldMkLst>
          <pc:docMk/>
          <pc:sldMk cId="1094488109" sldId="3342"/>
        </pc:sldMkLst>
      </pc:sldChg>
      <pc:sldChg chg="ord">
        <pc:chgData name="Venu Yalapala" userId="9feb8bbceceecaca" providerId="LiveId" clId="{4C1DAC4C-9CD1-4FF9-89E0-1D8C88A9901F}" dt="2025-11-22T19:42:33.812" v="2026"/>
        <pc:sldMkLst>
          <pc:docMk/>
          <pc:sldMk cId="369144406" sldId="3343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83626950" sldId="3387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871833056" sldId="338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345595677" sldId="338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7242710" sldId="339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4218142515" sldId="339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212127949" sldId="3392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045825975" sldId="339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974610256" sldId="339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10899632" sldId="340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641664075" sldId="340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55994227" sldId="3402"/>
        </pc:sldMkLst>
      </pc:sldChg>
      <pc:sldChg chg="modSp mod ord">
        <pc:chgData name="Venu Yalapala" userId="9feb8bbceceecaca" providerId="LiveId" clId="{4C1DAC4C-9CD1-4FF9-89E0-1D8C88A9901F}" dt="2025-10-18T04:53:30.992" v="1028" actId="2711"/>
        <pc:sldMkLst>
          <pc:docMk/>
          <pc:sldMk cId="243426568" sldId="3404"/>
        </pc:sldMkLst>
        <pc:spChg chg="mod">
          <ac:chgData name="Venu Yalapala" userId="9feb8bbceceecaca" providerId="LiveId" clId="{4C1DAC4C-9CD1-4FF9-89E0-1D8C88A9901F}" dt="2025-10-18T04:53:30.992" v="1028" actId="2711"/>
          <ac:spMkLst>
            <pc:docMk/>
            <pc:sldMk cId="243426568" sldId="340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3:42.011" v="1030"/>
        <pc:sldMkLst>
          <pc:docMk/>
          <pc:sldMk cId="3270061167" sldId="3405"/>
        </pc:sldMkLst>
        <pc:spChg chg="mod">
          <ac:chgData name="Venu Yalapala" userId="9feb8bbceceecaca" providerId="LiveId" clId="{4C1DAC4C-9CD1-4FF9-89E0-1D8C88A9901F}" dt="2025-10-18T04:53:42.011" v="1030"/>
          <ac:spMkLst>
            <pc:docMk/>
            <pc:sldMk cId="3270061167" sldId="3405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4:39.260" v="1044" actId="20577"/>
        <pc:sldMkLst>
          <pc:docMk/>
          <pc:sldMk cId="2173554256" sldId="3406"/>
        </pc:sldMkLst>
        <pc:spChg chg="mod">
          <ac:chgData name="Venu Yalapala" userId="9feb8bbceceecaca" providerId="LiveId" clId="{4C1DAC4C-9CD1-4FF9-89E0-1D8C88A9901F}" dt="2025-10-18T04:54:39.260" v="1044" actId="20577"/>
          <ac:spMkLst>
            <pc:docMk/>
            <pc:sldMk cId="2173554256" sldId="3406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17.572" v="1056" actId="20577"/>
        <pc:sldMkLst>
          <pc:docMk/>
          <pc:sldMk cId="229622235" sldId="3407"/>
        </pc:sldMkLst>
        <pc:spChg chg="mod">
          <ac:chgData name="Venu Yalapala" userId="9feb8bbceceecaca" providerId="LiveId" clId="{4C1DAC4C-9CD1-4FF9-89E0-1D8C88A9901F}" dt="2025-10-18T04:55:17.572" v="1056" actId="20577"/>
          <ac:spMkLst>
            <pc:docMk/>
            <pc:sldMk cId="229622235" sldId="3407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41.050" v="1063" actId="20577"/>
        <pc:sldMkLst>
          <pc:docMk/>
          <pc:sldMk cId="1967874913" sldId="3408"/>
        </pc:sldMkLst>
        <pc:spChg chg="mod">
          <ac:chgData name="Venu Yalapala" userId="9feb8bbceceecaca" providerId="LiveId" clId="{4C1DAC4C-9CD1-4FF9-89E0-1D8C88A9901F}" dt="2025-10-18T04:55:41.050" v="1063" actId="20577"/>
          <ac:spMkLst>
            <pc:docMk/>
            <pc:sldMk cId="1967874913" sldId="3408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1595587087" sldId="3409"/>
        </pc:sldMkLst>
      </pc:sldChg>
      <pc:sldChg chg="del ord">
        <pc:chgData name="Venu Yalapala" userId="9feb8bbceceecaca" providerId="LiveId" clId="{4C1DAC4C-9CD1-4FF9-89E0-1D8C88A9901F}" dt="2025-10-18T04:54:49.651" v="1045" actId="47"/>
        <pc:sldMkLst>
          <pc:docMk/>
          <pc:sldMk cId="358206806" sldId="3410"/>
        </pc:sldMkLst>
      </pc:sldChg>
      <pc:sldChg chg="modSp mod ord">
        <pc:chgData name="Venu Yalapala" userId="9feb8bbceceecaca" providerId="LiveId" clId="{4C1DAC4C-9CD1-4FF9-89E0-1D8C88A9901F}" dt="2025-10-18T04:57:37.266" v="1080" actId="12788"/>
        <pc:sldMkLst>
          <pc:docMk/>
          <pc:sldMk cId="3992996404" sldId="3411"/>
        </pc:sldMkLst>
        <pc:spChg chg="mod">
          <ac:chgData name="Venu Yalapala" userId="9feb8bbceceecaca" providerId="LiveId" clId="{4C1DAC4C-9CD1-4FF9-89E0-1D8C88A9901F}" dt="2025-10-18T04:57:37.266" v="1080" actId="12788"/>
          <ac:spMkLst>
            <pc:docMk/>
            <pc:sldMk cId="3992996404" sldId="341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8:01.038" v="1086"/>
        <pc:sldMkLst>
          <pc:docMk/>
          <pc:sldMk cId="637565315" sldId="3412"/>
        </pc:sldMkLst>
        <pc:spChg chg="mod">
          <ac:chgData name="Venu Yalapala" userId="9feb8bbceceecaca" providerId="LiveId" clId="{4C1DAC4C-9CD1-4FF9-89E0-1D8C88A9901F}" dt="2025-10-18T04:58:01.038" v="1086"/>
          <ac:spMkLst>
            <pc:docMk/>
            <pc:sldMk cId="637565315" sldId="3412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2262833413" sldId="3413"/>
        </pc:sldMkLst>
      </pc:sldChg>
      <pc:sldChg chg="del ord">
        <pc:chgData name="Venu Yalapala" userId="9feb8bbceceecaca" providerId="LiveId" clId="{4C1DAC4C-9CD1-4FF9-89E0-1D8C88A9901F}" dt="2025-10-18T04:55:45.418" v="1064" actId="47"/>
        <pc:sldMkLst>
          <pc:docMk/>
          <pc:sldMk cId="4228383610" sldId="3414"/>
        </pc:sldMkLst>
      </pc:sldChg>
      <pc:sldChg chg="del ord">
        <pc:chgData name="Venu Yalapala" userId="9feb8bbceceecaca" providerId="LiveId" clId="{4C1DAC4C-9CD1-4FF9-89E0-1D8C88A9901F}" dt="2025-09-26T17:07:21.603" v="513" actId="47"/>
        <pc:sldMkLst>
          <pc:docMk/>
          <pc:sldMk cId="574856288" sldId="341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329322524" sldId="3423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171436357" sldId="3424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126253170" sldId="342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4055302267" sldId="3426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802997331" sldId="3427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252623635" sldId="3428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061011474" sldId="3429"/>
        </pc:sldMkLst>
      </pc:sldChg>
      <pc:sldChg chg="modSp mod ord">
        <pc:chgData name="Venu Yalapala" userId="9feb8bbceceecaca" providerId="LiveId" clId="{4C1DAC4C-9CD1-4FF9-89E0-1D8C88A9901F}" dt="2025-09-26T17:10:01.922" v="586" actId="20577"/>
        <pc:sldMkLst>
          <pc:docMk/>
          <pc:sldMk cId="3661744957" sldId="3516"/>
        </pc:sldMkLst>
        <pc:spChg chg="mod">
          <ac:chgData name="Venu Yalapala" userId="9feb8bbceceecaca" providerId="LiveId" clId="{4C1DAC4C-9CD1-4FF9-89E0-1D8C88A9901F}" dt="2025-09-26T17:10:01.922" v="586" actId="20577"/>
          <ac:spMkLst>
            <pc:docMk/>
            <pc:sldMk cId="3661744957" sldId="3516"/>
            <ac:spMk id="3" creationId="{630143D9-5DF7-474E-AD7A-4329153E824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2591238748" sldId="3517"/>
        </pc:sldMkLst>
        <pc:spChg chg="mod">
          <ac:chgData name="Venu Yalapala" userId="9feb8bbceceecaca" providerId="LiveId" clId="{4C1DAC4C-9CD1-4FF9-89E0-1D8C88A9901F}" dt="2025-09-20T04:56:34.159" v="371" actId="1076"/>
          <ac:spMkLst>
            <pc:docMk/>
            <pc:sldMk cId="2591238748" sldId="3517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329412631" sldId="3518"/>
        </pc:sldMkLst>
        <pc:spChg chg="mod">
          <ac:chgData name="Venu Yalapala" userId="9feb8bbceceecaca" providerId="LiveId" clId="{4C1DAC4C-9CD1-4FF9-89E0-1D8C88A9901F}" dt="2025-09-20T04:58:10.920" v="393" actId="1076"/>
          <ac:spMkLst>
            <pc:docMk/>
            <pc:sldMk cId="3329412631" sldId="3518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207046506" sldId="3519"/>
        </pc:sldMkLst>
        <pc:spChg chg="mod">
          <ac:chgData name="Venu Yalapala" userId="9feb8bbceceecaca" providerId="LiveId" clId="{4C1DAC4C-9CD1-4FF9-89E0-1D8C88A9901F}" dt="2025-09-20T04:57:58.798" v="391" actId="404"/>
          <ac:spMkLst>
            <pc:docMk/>
            <pc:sldMk cId="3207046506" sldId="3519"/>
            <ac:spMk id="3" creationId="{C7B6B50D-7378-4336-9DD1-9B7213044D01}"/>
          </ac:spMkLst>
        </pc:spChg>
      </pc:sldChg>
      <pc:sldChg chg="del ord">
        <pc:chgData name="Venu Yalapala" userId="9feb8bbceceecaca" providerId="LiveId" clId="{4C1DAC4C-9CD1-4FF9-89E0-1D8C88A9901F}" dt="2025-09-20T04:56:36.983" v="372" actId="47"/>
        <pc:sldMkLst>
          <pc:docMk/>
          <pc:sldMk cId="3575442562" sldId="3520"/>
        </pc:sldMkLst>
      </pc:sldChg>
      <pc:sldChg chg="del ord">
        <pc:chgData name="Venu Yalapala" userId="9feb8bbceceecaca" providerId="LiveId" clId="{4C1DAC4C-9CD1-4FF9-89E0-1D8C88A9901F}" dt="2025-09-20T04:56:38.954" v="373" actId="47"/>
        <pc:sldMkLst>
          <pc:docMk/>
          <pc:sldMk cId="3571144264" sldId="3521"/>
        </pc:sldMkLst>
      </pc:sldChg>
      <pc:sldChg chg="modSp mod ord">
        <pc:chgData name="Venu Yalapala" userId="9feb8bbceceecaca" providerId="LiveId" clId="{4C1DAC4C-9CD1-4FF9-89E0-1D8C88A9901F}" dt="2025-11-15T06:22:55.246" v="1950"/>
        <pc:sldMkLst>
          <pc:docMk/>
          <pc:sldMk cId="2624605476" sldId="3578"/>
        </pc:sldMkLst>
        <pc:spChg chg="mod">
          <ac:chgData name="Venu Yalapala" userId="9feb8bbceceecaca" providerId="LiveId" clId="{4C1DAC4C-9CD1-4FF9-89E0-1D8C88A9901F}" dt="2025-09-26T17:07:52.259" v="527" actId="20577"/>
          <ac:spMkLst>
            <pc:docMk/>
            <pc:sldMk cId="2624605476" sldId="3578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11-15T06:22:55.246" v="1950"/>
        <pc:sldMkLst>
          <pc:docMk/>
          <pc:sldMk cId="135587143" sldId="3579"/>
        </pc:sldMkLst>
        <pc:spChg chg="mod">
          <ac:chgData name="Venu Yalapala" userId="9feb8bbceceecaca" providerId="LiveId" clId="{4C1DAC4C-9CD1-4FF9-89E0-1D8C88A9901F}" dt="2025-09-26T17:07:58.338" v="530" actId="20577"/>
          <ac:spMkLst>
            <pc:docMk/>
            <pc:sldMk cId="135587143" sldId="3579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11-15T06:22:55.246" v="1950"/>
        <pc:sldMkLst>
          <pc:docMk/>
          <pc:sldMk cId="2455742761" sldId="3580"/>
        </pc:sldMkLst>
        <pc:spChg chg="mod">
          <ac:chgData name="Venu Yalapala" userId="9feb8bbceceecaca" providerId="LiveId" clId="{4C1DAC4C-9CD1-4FF9-89E0-1D8C88A9901F}" dt="2025-09-26T17:08:04.810" v="533" actId="20577"/>
          <ac:spMkLst>
            <pc:docMk/>
            <pc:sldMk cId="2455742761" sldId="3580"/>
            <ac:spMk id="3" creationId="{08B6F170-98DA-4103-B15B-9978C3FF7BA6}"/>
          </ac:spMkLst>
        </pc:spChg>
      </pc:sldChg>
      <pc:sldChg chg="ord">
        <pc:chgData name="Venu Yalapala" userId="9feb8bbceceecaca" providerId="LiveId" clId="{4C1DAC4C-9CD1-4FF9-89E0-1D8C88A9901F}" dt="2025-11-15T06:22:55.246" v="1950"/>
        <pc:sldMkLst>
          <pc:docMk/>
          <pc:sldMk cId="3699077544" sldId="3581"/>
        </pc:sldMkLst>
      </pc:sldChg>
      <pc:sldChg chg="ord">
        <pc:chgData name="Venu Yalapala" userId="9feb8bbceceecaca" providerId="LiveId" clId="{4C1DAC4C-9CD1-4FF9-89E0-1D8C88A9901F}" dt="2025-11-15T06:22:55.246" v="1950"/>
        <pc:sldMkLst>
          <pc:docMk/>
          <pc:sldMk cId="4153529224" sldId="3582"/>
        </pc:sldMkLst>
      </pc:sldChg>
      <pc:sldChg chg="ord">
        <pc:chgData name="Venu Yalapala" userId="9feb8bbceceecaca" providerId="LiveId" clId="{4C1DAC4C-9CD1-4FF9-89E0-1D8C88A9901F}" dt="2025-11-15T06:22:55.246" v="1950"/>
        <pc:sldMkLst>
          <pc:docMk/>
          <pc:sldMk cId="1798389242" sldId="358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372503090" sldId="359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055195063" sldId="3595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585818010" sldId="3596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616568321" sldId="3597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693657333" sldId="3598"/>
        </pc:sldMkLst>
      </pc:sldChg>
      <pc:sldChg chg="modSp mod ord">
        <pc:chgData name="Venu Yalapala" userId="9feb8bbceceecaca" providerId="LiveId" clId="{4C1DAC4C-9CD1-4FF9-89E0-1D8C88A9901F}" dt="2025-09-26T17:09:07.887" v="573" actId="20577"/>
        <pc:sldMkLst>
          <pc:docMk/>
          <pc:sldMk cId="3098194328" sldId="3599"/>
        </pc:sldMkLst>
        <pc:spChg chg="mod">
          <ac:chgData name="Venu Yalapala" userId="9feb8bbceceecaca" providerId="LiveId" clId="{4C1DAC4C-9CD1-4FF9-89E0-1D8C88A9901F}" dt="2025-09-26T17:09:07.887" v="573" actId="20577"/>
          <ac:spMkLst>
            <pc:docMk/>
            <pc:sldMk cId="3098194328" sldId="3599"/>
            <ac:spMk id="3" creationId="{C74803D0-F8C1-4DC0-83FC-694C86A76B56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99635422" sldId="3600"/>
        </pc:sldMkLst>
      </pc:sldChg>
      <pc:sldChg chg="modSp mod ord">
        <pc:chgData name="Venu Yalapala" userId="9feb8bbceceecaca" providerId="LiveId" clId="{4C1DAC4C-9CD1-4FF9-89E0-1D8C88A9901F}" dt="2025-09-26T17:09:31.302" v="576" actId="20577"/>
        <pc:sldMkLst>
          <pc:docMk/>
          <pc:sldMk cId="2745623870" sldId="3601"/>
        </pc:sldMkLst>
        <pc:spChg chg="mod">
          <ac:chgData name="Venu Yalapala" userId="9feb8bbceceecaca" providerId="LiveId" clId="{4C1DAC4C-9CD1-4FF9-89E0-1D8C88A9901F}" dt="2025-09-26T17:09:31.302" v="576" actId="20577"/>
          <ac:spMkLst>
            <pc:docMk/>
            <pc:sldMk cId="2745623870" sldId="3601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198683183" sldId="3602"/>
        </pc:sldMkLst>
      </pc:sldChg>
      <pc:sldChg chg="modSp mod ord">
        <pc:chgData name="Venu Yalapala" userId="9feb8bbceceecaca" providerId="LiveId" clId="{4C1DAC4C-9CD1-4FF9-89E0-1D8C88A9901F}" dt="2025-09-26T17:09:42.766" v="580" actId="1076"/>
        <pc:sldMkLst>
          <pc:docMk/>
          <pc:sldMk cId="2823520394" sldId="3603"/>
        </pc:sldMkLst>
        <pc:spChg chg="mod">
          <ac:chgData name="Venu Yalapala" userId="9feb8bbceceecaca" providerId="LiveId" clId="{4C1DAC4C-9CD1-4FF9-89E0-1D8C88A9901F}" dt="2025-09-26T17:09:42.766" v="580" actId="1076"/>
          <ac:spMkLst>
            <pc:docMk/>
            <pc:sldMk cId="2823520394" sldId="3603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221417630" sldId="3604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772468819" sldId="3653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550978238" sldId="3654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1814648240" sldId="3655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3545737589" sldId="3656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1003627097" sldId="3657"/>
        </pc:sldMkLst>
      </pc:sldChg>
      <pc:sldChg chg="ord">
        <pc:chgData name="Venu Yalapala" userId="9feb8bbceceecaca" providerId="LiveId" clId="{4C1DAC4C-9CD1-4FF9-89E0-1D8C88A9901F}" dt="2025-11-01T12:39:57.898" v="1891"/>
        <pc:sldMkLst>
          <pc:docMk/>
          <pc:sldMk cId="1783003471" sldId="3658"/>
        </pc:sldMkLst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modSp mod ord">
        <pc:chgData name="Venu Yalapala" userId="9feb8bbceceecaca" providerId="LiveId" clId="{4C1DAC4C-9CD1-4FF9-89E0-1D8C88A9901F}" dt="2025-10-18T05:26:51.957" v="1503" actId="20577"/>
        <pc:sldMkLst>
          <pc:docMk/>
          <pc:sldMk cId="1546657396" sldId="3693"/>
        </pc:sldMkLst>
        <pc:spChg chg="mod">
          <ac:chgData name="Venu Yalapala" userId="9feb8bbceceecaca" providerId="LiveId" clId="{4C1DAC4C-9CD1-4FF9-89E0-1D8C88A9901F}" dt="2025-10-18T05:26:51.957" v="1503" actId="20577"/>
          <ac:spMkLst>
            <pc:docMk/>
            <pc:sldMk cId="1546657396" sldId="3693"/>
            <ac:spMk id="3" creationId="{16E4599B-E92C-43E3-A591-E349FE11530F}"/>
          </ac:spMkLst>
        </pc:spChg>
      </pc:sldChg>
      <pc:sldChg chg="modSp mod ord">
        <pc:chgData name="Venu Yalapala" userId="9feb8bbceceecaca" providerId="LiveId" clId="{4C1DAC4C-9CD1-4FF9-89E0-1D8C88A9901F}" dt="2025-10-18T05:26:56.073" v="1506" actId="20577"/>
        <pc:sldMkLst>
          <pc:docMk/>
          <pc:sldMk cId="3366618425" sldId="3694"/>
        </pc:sldMkLst>
        <pc:spChg chg="mod">
          <ac:chgData name="Venu Yalapala" userId="9feb8bbceceecaca" providerId="LiveId" clId="{4C1DAC4C-9CD1-4FF9-89E0-1D8C88A9901F}" dt="2025-10-18T05:26:56.073" v="1506" actId="20577"/>
          <ac:spMkLst>
            <pc:docMk/>
            <pc:sldMk cId="3366618425" sldId="3694"/>
            <ac:spMk id="3" creationId="{16E4599B-E92C-43E3-A591-E349FE11530F}"/>
          </ac:spMkLst>
        </pc:spChg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34888446" sldId="3695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4848560" sldId="3696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2720376990" sldId="369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Chg chg="modSp add mod">
        <pc:chgData name="Venu Yalapala" userId="9feb8bbceceecaca" providerId="LiveId" clId="{4C1DAC4C-9CD1-4FF9-89E0-1D8C88A9901F}" dt="2025-09-20T04:41:03.337" v="223" actId="1076"/>
        <pc:sldMkLst>
          <pc:docMk/>
          <pc:sldMk cId="58628340" sldId="3726"/>
        </pc:sldMkLst>
        <pc:spChg chg="mod">
          <ac:chgData name="Venu Yalapala" userId="9feb8bbceceecaca" providerId="LiveId" clId="{4C1DAC4C-9CD1-4FF9-89E0-1D8C88A9901F}" dt="2025-09-20T04:41:03.337" v="223" actId="1076"/>
          <ac:spMkLst>
            <pc:docMk/>
            <pc:sldMk cId="58628340" sldId="3726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449793860" sldId="3726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525661422" sldId="3727"/>
        </pc:sldMkLst>
      </pc:sldChg>
      <pc:sldChg chg="modSp add mod">
        <pc:chgData name="Venu Yalapala" userId="9feb8bbceceecaca" providerId="LiveId" clId="{4C1DAC4C-9CD1-4FF9-89E0-1D8C88A9901F}" dt="2025-09-20T04:45:15.178" v="270" actId="1076"/>
        <pc:sldMkLst>
          <pc:docMk/>
          <pc:sldMk cId="1723484024" sldId="3727"/>
        </pc:sldMkLst>
        <pc:spChg chg="mod">
          <ac:chgData name="Venu Yalapala" userId="9feb8bbceceecaca" providerId="LiveId" clId="{4C1DAC4C-9CD1-4FF9-89E0-1D8C88A9901F}" dt="2025-09-20T04:45:15.178" v="270" actId="1076"/>
          <ac:spMkLst>
            <pc:docMk/>
            <pc:sldMk cId="1723484024" sldId="3727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8299554" sldId="3728"/>
        </pc:sldMkLst>
      </pc:sldChg>
      <pc:sldChg chg="modSp add mod">
        <pc:chgData name="Venu Yalapala" userId="9feb8bbceceecaca" providerId="LiveId" clId="{4C1DAC4C-9CD1-4FF9-89E0-1D8C88A9901F}" dt="2025-09-20T04:45:06.223" v="267"/>
        <pc:sldMkLst>
          <pc:docMk/>
          <pc:sldMk cId="2458366488" sldId="3728"/>
        </pc:sldMkLst>
        <pc:spChg chg="mod">
          <ac:chgData name="Venu Yalapala" userId="9feb8bbceceecaca" providerId="LiveId" clId="{4C1DAC4C-9CD1-4FF9-89E0-1D8C88A9901F}" dt="2025-09-20T04:45:06.223" v="267"/>
          <ac:spMkLst>
            <pc:docMk/>
            <pc:sldMk cId="2458366488" sldId="372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26166364" sldId="3729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3290749058" sldId="3729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230887991" sldId="3730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4110657060" sldId="3730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34800723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58818080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175370202" sldId="3732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2348415170" sldId="3732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79570126" sldId="3733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41197379" sldId="3733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42292537" sldId="3734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13986175" sldId="3734"/>
        </pc:sldMkLst>
      </pc:sldChg>
      <pc:sldChg chg="modSp add mod">
        <pc:chgData name="Venu Yalapala" userId="9feb8bbceceecaca" providerId="LiveId" clId="{4C1DAC4C-9CD1-4FF9-89E0-1D8C88A9901F}" dt="2025-09-20T04:44:44.457" v="260"/>
        <pc:sldMkLst>
          <pc:docMk/>
          <pc:sldMk cId="2690381633" sldId="3735"/>
        </pc:sldMkLst>
        <pc:spChg chg="mod">
          <ac:chgData name="Venu Yalapala" userId="9feb8bbceceecaca" providerId="LiveId" clId="{4C1DAC4C-9CD1-4FF9-89E0-1D8C88A9901F}" dt="2025-09-20T04:44:44.457" v="260"/>
          <ac:spMkLst>
            <pc:docMk/>
            <pc:sldMk cId="2690381633" sldId="3735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4:16.487" v="258" actId="12788"/>
        <pc:sldMkLst>
          <pc:docMk/>
          <pc:sldMk cId="1954567412" sldId="3736"/>
        </pc:sldMkLst>
        <pc:spChg chg="mod">
          <ac:chgData name="Venu Yalapala" userId="9feb8bbceceecaca" providerId="LiveId" clId="{4C1DAC4C-9CD1-4FF9-89E0-1D8C88A9901F}" dt="2025-09-20T04:44:16.487" v="258" actId="12788"/>
          <ac:spMkLst>
            <pc:docMk/>
            <pc:sldMk cId="1954567412" sldId="3736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5:00.163" v="265" actId="1076"/>
        <pc:sldMkLst>
          <pc:docMk/>
          <pc:sldMk cId="1369964302" sldId="3737"/>
        </pc:sldMkLst>
        <pc:spChg chg="mod">
          <ac:chgData name="Venu Yalapala" userId="9feb8bbceceecaca" providerId="LiveId" clId="{4C1DAC4C-9CD1-4FF9-89E0-1D8C88A9901F}" dt="2025-09-20T04:45:00.163" v="265" actId="1076"/>
          <ac:spMkLst>
            <pc:docMk/>
            <pc:sldMk cId="1369964302" sldId="3737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30.555" v="283" actId="1076"/>
        <pc:sldMkLst>
          <pc:docMk/>
          <pc:sldMk cId="1093523734" sldId="3738"/>
        </pc:sldMkLst>
        <pc:spChg chg="mod">
          <ac:chgData name="Venu Yalapala" userId="9feb8bbceceecaca" providerId="LiveId" clId="{4C1DAC4C-9CD1-4FF9-89E0-1D8C88A9901F}" dt="2025-09-20T04:46:30.555" v="283" actId="1076"/>
          <ac:spMkLst>
            <pc:docMk/>
            <pc:sldMk cId="1093523734" sldId="373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34085326" sldId="3738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65590210" sldId="3739"/>
        </pc:sldMkLst>
      </pc:sldChg>
      <pc:sldChg chg="modSp add mod">
        <pc:chgData name="Venu Yalapala" userId="9feb8bbceceecaca" providerId="LiveId" clId="{4C1DAC4C-9CD1-4FF9-89E0-1D8C88A9901F}" dt="2025-09-20T04:46:41.133" v="284"/>
        <pc:sldMkLst>
          <pc:docMk/>
          <pc:sldMk cId="3610140430" sldId="3739"/>
        </pc:sldMkLst>
        <pc:spChg chg="mod">
          <ac:chgData name="Venu Yalapala" userId="9feb8bbceceecaca" providerId="LiveId" clId="{4C1DAC4C-9CD1-4FF9-89E0-1D8C88A9901F}" dt="2025-09-20T04:46:41.133" v="284"/>
          <ac:spMkLst>
            <pc:docMk/>
            <pc:sldMk cId="3610140430" sldId="373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47.721" v="285"/>
        <pc:sldMkLst>
          <pc:docMk/>
          <pc:sldMk cId="2474619117" sldId="3740"/>
        </pc:sldMkLst>
        <pc:spChg chg="mod">
          <ac:chgData name="Venu Yalapala" userId="9feb8bbceceecaca" providerId="LiveId" clId="{4C1DAC4C-9CD1-4FF9-89E0-1D8C88A9901F}" dt="2025-09-20T04:46:47.721" v="285"/>
          <ac:spMkLst>
            <pc:docMk/>
            <pc:sldMk cId="2474619117" sldId="374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87310184" sldId="3740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1825516314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2991571905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331647146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582421139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63331191" sldId="3743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4131341872" sldId="3743"/>
        </pc:sldMkLst>
      </pc:sldChg>
      <pc:sldChg chg="modSp add mod">
        <pc:chgData name="Venu Yalapala" userId="9feb8bbceceecaca" providerId="LiveId" clId="{4C1DAC4C-9CD1-4FF9-89E0-1D8C88A9901F}" dt="2025-09-20T04:46:54.506" v="287"/>
        <pc:sldMkLst>
          <pc:docMk/>
          <pc:sldMk cId="2296298039" sldId="3744"/>
        </pc:sldMkLst>
        <pc:spChg chg="mod">
          <ac:chgData name="Venu Yalapala" userId="9feb8bbceceecaca" providerId="LiveId" clId="{4C1DAC4C-9CD1-4FF9-89E0-1D8C88A9901F}" dt="2025-09-20T04:46:54.506" v="287"/>
          <ac:spMkLst>
            <pc:docMk/>
            <pc:sldMk cId="2296298039" sldId="3744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7:02.492" v="289"/>
        <pc:sldMkLst>
          <pc:docMk/>
          <pc:sldMk cId="1571198458" sldId="3745"/>
        </pc:sldMkLst>
        <pc:spChg chg="mod">
          <ac:chgData name="Venu Yalapala" userId="9feb8bbceceecaca" providerId="LiveId" clId="{4C1DAC4C-9CD1-4FF9-89E0-1D8C88A9901F}" dt="2025-09-20T04:47:02.492" v="289"/>
          <ac:spMkLst>
            <pc:docMk/>
            <pc:sldMk cId="1571198458" sldId="3745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47:12.680" v="292"/>
        <pc:sldMkLst>
          <pc:docMk/>
          <pc:sldMk cId="3048712510" sldId="3746"/>
        </pc:sldMkLst>
      </pc:sldChg>
      <pc:sldChg chg="add ord">
        <pc:chgData name="Venu Yalapala" userId="9feb8bbceceecaca" providerId="LiveId" clId="{4C1DAC4C-9CD1-4FF9-89E0-1D8C88A9901F}" dt="2025-09-20T04:47:13.964" v="294"/>
        <pc:sldMkLst>
          <pc:docMk/>
          <pc:sldMk cId="1583266769" sldId="3747"/>
        </pc:sldMkLst>
      </pc:sldChg>
      <pc:sldChg chg="add ord">
        <pc:chgData name="Venu Yalapala" userId="9feb8bbceceecaca" providerId="LiveId" clId="{4C1DAC4C-9CD1-4FF9-89E0-1D8C88A9901F}" dt="2025-09-20T04:47:15.913" v="296"/>
        <pc:sldMkLst>
          <pc:docMk/>
          <pc:sldMk cId="3909120923" sldId="3748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650640538" sldId="3749"/>
        </pc:sldMkLst>
      </pc:sldChg>
      <pc:sldChg chg="modSp add mod ord">
        <pc:chgData name="Venu Yalapala" userId="9feb8bbceceecaca" providerId="LiveId" clId="{4C1DAC4C-9CD1-4FF9-89E0-1D8C88A9901F}" dt="2025-11-22T19:18:41.330" v="1954"/>
        <pc:sldMkLst>
          <pc:docMk/>
          <pc:sldMk cId="1756706851" sldId="3749"/>
        </pc:sldMkLst>
        <pc:spChg chg="mod">
          <ac:chgData name="Venu Yalapala" userId="9feb8bbceceecaca" providerId="LiveId" clId="{4C1DAC4C-9CD1-4FF9-89E0-1D8C88A9901F}" dt="2025-09-20T04:55:16.168" v="349" actId="20577"/>
          <ac:spMkLst>
            <pc:docMk/>
            <pc:sldMk cId="1756706851" sldId="3749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11-22T19:18:41.330" v="1954"/>
        <pc:sldMkLst>
          <pc:docMk/>
          <pc:sldMk cId="709211874" sldId="3750"/>
        </pc:sldMkLst>
        <pc:spChg chg="mod">
          <ac:chgData name="Venu Yalapala" userId="9feb8bbceceecaca" providerId="LiveId" clId="{4C1DAC4C-9CD1-4FF9-89E0-1D8C88A9901F}" dt="2025-09-20T04:48:42.720" v="303"/>
          <ac:spMkLst>
            <pc:docMk/>
            <pc:sldMk cId="709211874" sldId="375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076083525" sldId="3750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986870028" sldId="3751"/>
        </pc:sldMkLst>
      </pc:sldChg>
      <pc:sldChg chg="modSp add mod ord">
        <pc:chgData name="Venu Yalapala" userId="9feb8bbceceecaca" providerId="LiveId" clId="{4C1DAC4C-9CD1-4FF9-89E0-1D8C88A9901F}" dt="2025-11-22T19:18:41.330" v="1954"/>
        <pc:sldMkLst>
          <pc:docMk/>
          <pc:sldMk cId="2423537530" sldId="3751"/>
        </pc:sldMkLst>
        <pc:spChg chg="mod">
          <ac:chgData name="Venu Yalapala" userId="9feb8bbceceecaca" providerId="LiveId" clId="{4C1DAC4C-9CD1-4FF9-89E0-1D8C88A9901F}" dt="2025-09-20T04:55:24.687" v="352" actId="20577"/>
          <ac:spMkLst>
            <pc:docMk/>
            <pc:sldMk cId="2423537530" sldId="375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403861598" sldId="3752"/>
        </pc:sldMkLst>
      </pc:sldChg>
      <pc:sldChg chg="modSp add mod ord">
        <pc:chgData name="Venu Yalapala" userId="9feb8bbceceecaca" providerId="LiveId" clId="{4C1DAC4C-9CD1-4FF9-89E0-1D8C88A9901F}" dt="2025-11-22T19:18:41.330" v="1954"/>
        <pc:sldMkLst>
          <pc:docMk/>
          <pc:sldMk cId="1384283741" sldId="3752"/>
        </pc:sldMkLst>
        <pc:spChg chg="mod">
          <ac:chgData name="Venu Yalapala" userId="9feb8bbceceecaca" providerId="LiveId" clId="{4C1DAC4C-9CD1-4FF9-89E0-1D8C88A9901F}" dt="2025-09-20T04:50:01.272" v="307"/>
          <ac:spMkLst>
            <pc:docMk/>
            <pc:sldMk cId="1384283741" sldId="3752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11-22T19:18:41.330" v="1954"/>
        <pc:sldMkLst>
          <pc:docMk/>
          <pc:sldMk cId="1306303798" sldId="3753"/>
        </pc:sldMkLst>
        <pc:spChg chg="mod">
          <ac:chgData name="Venu Yalapala" userId="9feb8bbceceecaca" providerId="LiveId" clId="{4C1DAC4C-9CD1-4FF9-89E0-1D8C88A9901F}" dt="2025-09-20T04:55:31.084" v="355" actId="20577"/>
          <ac:spMkLst>
            <pc:docMk/>
            <pc:sldMk cId="1306303798" sldId="3753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661546070" sldId="3753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3350214161" sldId="3754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3540726429" sldId="3754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633585532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820325574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400871541" sldId="3756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869365304" sldId="3756"/>
        </pc:sldMkLst>
      </pc:sldChg>
      <pc:sldChg chg="modSp add mod ord">
        <pc:chgData name="Venu Yalapala" userId="9feb8bbceceecaca" providerId="LiveId" clId="{4C1DAC4C-9CD1-4FF9-89E0-1D8C88A9901F}" dt="2025-11-22T19:18:41.330" v="1954"/>
        <pc:sldMkLst>
          <pc:docMk/>
          <pc:sldMk cId="2181644135" sldId="3757"/>
        </pc:sldMkLst>
        <pc:spChg chg="mod">
          <ac:chgData name="Venu Yalapala" userId="9feb8bbceceecaca" providerId="LiveId" clId="{4C1DAC4C-9CD1-4FF9-89E0-1D8C88A9901F}" dt="2025-09-20T04:55:35.953" v="358" actId="20577"/>
          <ac:spMkLst>
            <pc:docMk/>
            <pc:sldMk cId="2181644135" sldId="3757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11-22T19:18:41.330" v="1954"/>
        <pc:sldMkLst>
          <pc:docMk/>
          <pc:sldMk cId="1401445591" sldId="3758"/>
        </pc:sldMkLst>
      </pc:sldChg>
      <pc:sldChg chg="add ord">
        <pc:chgData name="Venu Yalapala" userId="9feb8bbceceecaca" providerId="LiveId" clId="{4C1DAC4C-9CD1-4FF9-89E0-1D8C88A9901F}" dt="2025-11-22T19:18:41.330" v="1954"/>
        <pc:sldMkLst>
          <pc:docMk/>
          <pc:sldMk cId="753176842" sldId="3759"/>
        </pc:sldMkLst>
      </pc:sldChg>
      <pc:sldChg chg="modSp add mod ord">
        <pc:chgData name="Venu Yalapala" userId="9feb8bbceceecaca" providerId="LiveId" clId="{4C1DAC4C-9CD1-4FF9-89E0-1D8C88A9901F}" dt="2025-09-26T16:57:23.711" v="397"/>
        <pc:sldMkLst>
          <pc:docMk/>
          <pc:sldMk cId="3889172313" sldId="3760"/>
        </pc:sldMkLst>
        <pc:spChg chg="mod">
          <ac:chgData name="Venu Yalapala" userId="9feb8bbceceecaca" providerId="LiveId" clId="{4C1DAC4C-9CD1-4FF9-89E0-1D8C88A9901F}" dt="2025-09-20T04:56:50.118" v="378" actId="1076"/>
          <ac:spMkLst>
            <pc:docMk/>
            <pc:sldMk cId="3889172313" sldId="3760"/>
            <ac:spMk id="3" creationId="{C7B6B50D-7378-4336-9DD1-9B7213044D01}"/>
          </ac:spMkLst>
        </pc:spChg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2039130856" sldId="3761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850807379" sldId="3762"/>
        </pc:sldMkLst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1824679920" sldId="3763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28223223" sldId="3764"/>
        </pc:sldMkLst>
      </pc:sldChg>
      <pc:sldChg chg="modSp add mod">
        <pc:chgData name="Venu Yalapala" userId="9feb8bbceceecaca" providerId="LiveId" clId="{4C1DAC4C-9CD1-4FF9-89E0-1D8C88A9901F}" dt="2025-09-26T17:03:41.114" v="447" actId="20577"/>
        <pc:sldMkLst>
          <pc:docMk/>
          <pc:sldMk cId="3727280523" sldId="3765"/>
        </pc:sldMkLst>
        <pc:spChg chg="mod">
          <ac:chgData name="Venu Yalapala" userId="9feb8bbceceecaca" providerId="LiveId" clId="{4C1DAC4C-9CD1-4FF9-89E0-1D8C88A9901F}" dt="2025-09-26T17:03:41.114" v="447" actId="20577"/>
          <ac:spMkLst>
            <pc:docMk/>
            <pc:sldMk cId="3727280523" sldId="3765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796731033" sldId="3765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118729710" sldId="3766"/>
        </pc:sldMkLst>
      </pc:sldChg>
      <pc:sldChg chg="modSp add mod">
        <pc:chgData name="Venu Yalapala" userId="9feb8bbceceecaca" providerId="LiveId" clId="{4C1DAC4C-9CD1-4FF9-89E0-1D8C88A9901F}" dt="2025-09-26T17:02:15.217" v="415"/>
        <pc:sldMkLst>
          <pc:docMk/>
          <pc:sldMk cId="3735980445" sldId="3766"/>
        </pc:sldMkLst>
        <pc:spChg chg="mod">
          <ac:chgData name="Venu Yalapala" userId="9feb8bbceceecaca" providerId="LiveId" clId="{4C1DAC4C-9CD1-4FF9-89E0-1D8C88A9901F}" dt="2025-09-26T17:02:15.217" v="415"/>
          <ac:spMkLst>
            <pc:docMk/>
            <pc:sldMk cId="3735980445" sldId="3766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418124558" sldId="3767"/>
        </pc:sldMkLst>
      </pc:sldChg>
      <pc:sldChg chg="modSp add mod">
        <pc:chgData name="Venu Yalapala" userId="9feb8bbceceecaca" providerId="LiveId" clId="{4C1DAC4C-9CD1-4FF9-89E0-1D8C88A9901F}" dt="2025-09-26T17:02:25.843" v="417" actId="1076"/>
        <pc:sldMkLst>
          <pc:docMk/>
          <pc:sldMk cId="2360296847" sldId="3767"/>
        </pc:sldMkLst>
        <pc:spChg chg="mod">
          <ac:chgData name="Venu Yalapala" userId="9feb8bbceceecaca" providerId="LiveId" clId="{4C1DAC4C-9CD1-4FF9-89E0-1D8C88A9901F}" dt="2025-09-26T17:02:25.843" v="417" actId="1076"/>
          <ac:spMkLst>
            <pc:docMk/>
            <pc:sldMk cId="2360296847" sldId="3767"/>
            <ac:spMk id="2" creationId="{CFC8ED03-D701-4BB5-B82D-340FAAB0DD29}"/>
          </ac:spMkLst>
        </pc:spChg>
      </pc:sldChg>
      <pc:sldChg chg="modSp add mod">
        <pc:chgData name="Venu Yalapala" userId="9feb8bbceceecaca" providerId="LiveId" clId="{4C1DAC4C-9CD1-4FF9-89E0-1D8C88A9901F}" dt="2025-09-26T17:03:51.647" v="458" actId="20577"/>
        <pc:sldMkLst>
          <pc:docMk/>
          <pc:sldMk cId="1561187786" sldId="3768"/>
        </pc:sldMkLst>
        <pc:spChg chg="mod">
          <ac:chgData name="Venu Yalapala" userId="9feb8bbceceecaca" providerId="LiveId" clId="{4C1DAC4C-9CD1-4FF9-89E0-1D8C88A9901F}" dt="2025-09-26T17:03:51.647" v="458" actId="20577"/>
          <ac:spMkLst>
            <pc:docMk/>
            <pc:sldMk cId="1561187786" sldId="3768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6630787" sldId="3768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640009167" sldId="3769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9739888" sldId="3769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739526736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604650712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1724305484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2471991285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025968255" sldId="3772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134677953" sldId="3772"/>
        </pc:sldMkLst>
      </pc:sldChg>
      <pc:sldChg chg="add ord">
        <pc:chgData name="Venu Yalapala" userId="9feb8bbceceecaca" providerId="LiveId" clId="{4C1DAC4C-9CD1-4FF9-89E0-1D8C88A9901F}" dt="2025-09-26T17:02:41.151" v="420"/>
        <pc:sldMkLst>
          <pc:docMk/>
          <pc:sldMk cId="3780395072" sldId="3773"/>
        </pc:sldMkLst>
      </pc:sldChg>
      <pc:sldChg chg="add ord replId">
        <pc:chgData name="Venu Yalapala" userId="9feb8bbceceecaca" providerId="LiveId" clId="{4C1DAC4C-9CD1-4FF9-89E0-1D8C88A9901F}" dt="2025-09-26T17:02:41.151" v="420"/>
        <pc:sldMkLst>
          <pc:docMk/>
          <pc:sldMk cId="3519821066" sldId="3774"/>
        </pc:sldMkLst>
      </pc:sldChg>
      <pc:sldChg chg="modSp add mod ord">
        <pc:chgData name="Venu Yalapala" userId="9feb8bbceceecaca" providerId="LiveId" clId="{4C1DAC4C-9CD1-4FF9-89E0-1D8C88A9901F}" dt="2025-09-26T17:04:01.978" v="463" actId="20577"/>
        <pc:sldMkLst>
          <pc:docMk/>
          <pc:sldMk cId="1093524533" sldId="3775"/>
        </pc:sldMkLst>
        <pc:spChg chg="mod">
          <ac:chgData name="Venu Yalapala" userId="9feb8bbceceecaca" providerId="LiveId" clId="{4C1DAC4C-9CD1-4FF9-89E0-1D8C88A9901F}" dt="2025-09-26T17:04:01.978" v="463" actId="20577"/>
          <ac:spMkLst>
            <pc:docMk/>
            <pc:sldMk cId="1093524533" sldId="3775"/>
            <ac:spMk id="2" creationId="{CFC8ED03-D701-4BB5-B82D-340FAAB0DD29}"/>
          </ac:spMkLst>
        </pc:spChg>
      </pc:sldChg>
      <pc:sldChg chg="add ord">
        <pc:chgData name="Venu Yalapala" userId="9feb8bbceceecaca" providerId="LiveId" clId="{4C1DAC4C-9CD1-4FF9-89E0-1D8C88A9901F}" dt="2025-09-26T17:03:21.784" v="427"/>
        <pc:sldMkLst>
          <pc:docMk/>
          <pc:sldMk cId="3980148904" sldId="3776"/>
        </pc:sldMkLst>
      </pc:sldChg>
      <pc:sldChg chg="add ord replId">
        <pc:chgData name="Venu Yalapala" userId="9feb8bbceceecaca" providerId="LiveId" clId="{4C1DAC4C-9CD1-4FF9-89E0-1D8C88A9901F}" dt="2025-09-26T17:03:21.784" v="427"/>
        <pc:sldMkLst>
          <pc:docMk/>
          <pc:sldMk cId="1779972776" sldId="3777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0356228" sldId="3778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1458338114" sldId="3778"/>
        </pc:sldMkLst>
      </pc:sldChg>
      <pc:sldChg chg="modSp add mod">
        <pc:chgData name="Venu Yalapala" userId="9feb8bbceceecaca" providerId="LiveId" clId="{4C1DAC4C-9CD1-4FF9-89E0-1D8C88A9901F}" dt="2025-10-04T05:30:36.960" v="633" actId="404"/>
        <pc:sldMkLst>
          <pc:docMk/>
          <pc:sldMk cId="2720232794" sldId="3778"/>
        </pc:sldMkLst>
        <pc:spChg chg="mod">
          <ac:chgData name="Venu Yalapala" userId="9feb8bbceceecaca" providerId="LiveId" clId="{4C1DAC4C-9CD1-4FF9-89E0-1D8C88A9901F}" dt="2025-10-04T05:30:36.960" v="633" actId="404"/>
          <ac:spMkLst>
            <pc:docMk/>
            <pc:sldMk cId="2720232794" sldId="3778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2205198373" sldId="3779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836300816" sldId="3779"/>
        </pc:sldMkLst>
      </pc:sldChg>
      <pc:sldChg chg="modSp add mod">
        <pc:chgData name="Venu Yalapala" userId="9feb8bbceceecaca" providerId="LiveId" clId="{4C1DAC4C-9CD1-4FF9-89E0-1D8C88A9901F}" dt="2025-10-04T05:42:46.145" v="743" actId="1076"/>
        <pc:sldMkLst>
          <pc:docMk/>
          <pc:sldMk cId="3838061972" sldId="3779"/>
        </pc:sldMkLst>
        <pc:spChg chg="mod">
          <ac:chgData name="Venu Yalapala" userId="9feb8bbceceecaca" providerId="LiveId" clId="{4C1DAC4C-9CD1-4FF9-89E0-1D8C88A9901F}" dt="2025-10-04T05:42:46.145" v="743" actId="1076"/>
          <ac:spMkLst>
            <pc:docMk/>
            <pc:sldMk cId="3838061972" sldId="3779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21192884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2514296580" sldId="3780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412632426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9175197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010001147" sldId="3781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132597929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3545223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1737070" sldId="3782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198500345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120343846" sldId="3783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640160520" sldId="3783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827923188" sldId="3783"/>
        </pc:sldMkLst>
      </pc:sldChg>
      <pc:sldChg chg="modSp add mod">
        <pc:chgData name="Venu Yalapala" userId="9feb8bbceceecaca" providerId="LiveId" clId="{4C1DAC4C-9CD1-4FF9-89E0-1D8C88A9901F}" dt="2025-10-04T05:31:33.326" v="656" actId="404"/>
        <pc:sldMkLst>
          <pc:docMk/>
          <pc:sldMk cId="1927786330" sldId="3784"/>
        </pc:sldMkLst>
        <pc:spChg chg="mod">
          <ac:chgData name="Venu Yalapala" userId="9feb8bbceceecaca" providerId="LiveId" clId="{4C1DAC4C-9CD1-4FF9-89E0-1D8C88A9901F}" dt="2025-10-04T05:31:33.326" v="656" actId="404"/>
          <ac:spMkLst>
            <pc:docMk/>
            <pc:sldMk cId="1927786330" sldId="3784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037112304" sldId="3784"/>
        </pc:sldMkLst>
      </pc:sldChg>
      <pc:sldChg chg="modSp add mod">
        <pc:chgData name="Venu Yalapala" userId="9feb8bbceceecaca" providerId="LiveId" clId="{4C1DAC4C-9CD1-4FF9-89E0-1D8C88A9901F}" dt="2025-10-04T05:39:59.404" v="707" actId="1076"/>
        <pc:sldMkLst>
          <pc:docMk/>
          <pc:sldMk cId="3387062463" sldId="3785"/>
        </pc:sldMkLst>
        <pc:spChg chg="mod">
          <ac:chgData name="Venu Yalapala" userId="9feb8bbceceecaca" providerId="LiveId" clId="{4C1DAC4C-9CD1-4FF9-89E0-1D8C88A9901F}" dt="2025-10-04T05:39:59.404" v="707" actId="1076"/>
          <ac:spMkLst>
            <pc:docMk/>
            <pc:sldMk cId="3387062463" sldId="3785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682338203" sldId="3785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552866852" sldId="3786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218693786" sldId="3786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3009980259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4224199720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121207048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411901855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1187649816" sldId="3789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765997855" sldId="3789"/>
        </pc:sldMkLst>
      </pc:sldChg>
      <pc:sldChg chg="modSp add mod">
        <pc:chgData name="Venu Yalapala" userId="9feb8bbceceecaca" providerId="LiveId" clId="{4C1DAC4C-9CD1-4FF9-89E0-1D8C88A9901F}" dt="2025-10-04T05:38:23.346" v="687" actId="20577"/>
        <pc:sldMkLst>
          <pc:docMk/>
          <pc:sldMk cId="1593364855" sldId="3790"/>
        </pc:sldMkLst>
        <pc:spChg chg="mod">
          <ac:chgData name="Venu Yalapala" userId="9feb8bbceceecaca" providerId="LiveId" clId="{4C1DAC4C-9CD1-4FF9-89E0-1D8C88A9901F}" dt="2025-10-04T05:38:23.346" v="687" actId="20577"/>
          <ac:spMkLst>
            <pc:docMk/>
            <pc:sldMk cId="1593364855" sldId="3790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4163103933" sldId="3790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1545693243" sldId="3791"/>
        </pc:sldMkLst>
      </pc:sldChg>
      <pc:sldChg chg="modSp add mod">
        <pc:chgData name="Venu Yalapala" userId="9feb8bbceceecaca" providerId="LiveId" clId="{4C1DAC4C-9CD1-4FF9-89E0-1D8C88A9901F}" dt="2025-10-04T05:39:07.859" v="693" actId="1076"/>
        <pc:sldMkLst>
          <pc:docMk/>
          <pc:sldMk cId="3031647156" sldId="3791"/>
        </pc:sldMkLst>
        <pc:spChg chg="mod">
          <ac:chgData name="Venu Yalapala" userId="9feb8bbceceecaca" providerId="LiveId" clId="{4C1DAC4C-9CD1-4FF9-89E0-1D8C88A9901F}" dt="2025-10-04T05:39:07.859" v="693" actId="1076"/>
          <ac:spMkLst>
            <pc:docMk/>
            <pc:sldMk cId="3031647156" sldId="3791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420039039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88202912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01048401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26854382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5042982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2239857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633543818" sldId="3795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114456006" sldId="3795"/>
        </pc:sldMkLst>
      </pc:sldChg>
      <pc:sldChg chg="modSp add mod">
        <pc:chgData name="Venu Yalapala" userId="9feb8bbceceecaca" providerId="LiveId" clId="{4C1DAC4C-9CD1-4FF9-89E0-1D8C88A9901F}" dt="2025-10-04T05:39:21.839" v="695"/>
        <pc:sldMkLst>
          <pc:docMk/>
          <pc:sldMk cId="4246398586" sldId="3796"/>
        </pc:sldMkLst>
        <pc:spChg chg="mod">
          <ac:chgData name="Venu Yalapala" userId="9feb8bbceceecaca" providerId="LiveId" clId="{4C1DAC4C-9CD1-4FF9-89E0-1D8C88A9901F}" dt="2025-10-04T05:39:21.839" v="695"/>
          <ac:spMkLst>
            <pc:docMk/>
            <pc:sldMk cId="4246398586" sldId="3796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39:31.217" v="697"/>
        <pc:sldMkLst>
          <pc:docMk/>
          <pc:sldMk cId="1815003423" sldId="3797"/>
        </pc:sldMkLst>
        <pc:spChg chg="mod">
          <ac:chgData name="Venu Yalapala" userId="9feb8bbceceecaca" providerId="LiveId" clId="{4C1DAC4C-9CD1-4FF9-89E0-1D8C88A9901F}" dt="2025-10-04T05:39:31.217" v="697"/>
          <ac:spMkLst>
            <pc:docMk/>
            <pc:sldMk cId="1815003423" sldId="3797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39:40.640" v="700"/>
        <pc:sldMkLst>
          <pc:docMk/>
          <pc:sldMk cId="3661462759" sldId="3798"/>
        </pc:sldMkLst>
      </pc:sldChg>
      <pc:sldChg chg="add ord">
        <pc:chgData name="Venu Yalapala" userId="9feb8bbceceecaca" providerId="LiveId" clId="{4C1DAC4C-9CD1-4FF9-89E0-1D8C88A9901F}" dt="2025-10-04T05:39:42.179" v="702"/>
        <pc:sldMkLst>
          <pc:docMk/>
          <pc:sldMk cId="1856880360" sldId="3799"/>
        </pc:sldMkLst>
      </pc:sldChg>
      <pc:sldChg chg="modSp add mod">
        <pc:chgData name="Venu Yalapala" userId="9feb8bbceceecaca" providerId="LiveId" clId="{4C1DAC4C-9CD1-4FF9-89E0-1D8C88A9901F}" dt="2025-10-04T05:40:40.743" v="722" actId="1076"/>
        <pc:sldMkLst>
          <pc:docMk/>
          <pc:sldMk cId="4017345628" sldId="3800"/>
        </pc:sldMkLst>
        <pc:spChg chg="mod">
          <ac:chgData name="Venu Yalapala" userId="9feb8bbceceecaca" providerId="LiveId" clId="{4C1DAC4C-9CD1-4FF9-89E0-1D8C88A9901F}" dt="2025-10-04T05:40:40.743" v="722" actId="1076"/>
          <ac:spMkLst>
            <pc:docMk/>
            <pc:sldMk cId="4017345628" sldId="380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04.136" v="726" actId="1076"/>
        <pc:sldMkLst>
          <pc:docMk/>
          <pc:sldMk cId="2155586709" sldId="3801"/>
        </pc:sldMkLst>
        <pc:spChg chg="mod">
          <ac:chgData name="Venu Yalapala" userId="9feb8bbceceecaca" providerId="LiveId" clId="{4C1DAC4C-9CD1-4FF9-89E0-1D8C88A9901F}" dt="2025-10-04T05:41:04.136" v="726" actId="1076"/>
          <ac:spMkLst>
            <pc:docMk/>
            <pc:sldMk cId="2155586709" sldId="380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10.765" v="728"/>
        <pc:sldMkLst>
          <pc:docMk/>
          <pc:sldMk cId="1788109753" sldId="3802"/>
        </pc:sldMkLst>
        <pc:spChg chg="mod">
          <ac:chgData name="Venu Yalapala" userId="9feb8bbceceecaca" providerId="LiveId" clId="{4C1DAC4C-9CD1-4FF9-89E0-1D8C88A9901F}" dt="2025-10-04T05:41:10.765" v="728"/>
          <ac:spMkLst>
            <pc:docMk/>
            <pc:sldMk cId="1788109753" sldId="3802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34.426" v="732" actId="20577"/>
        <pc:sldMkLst>
          <pc:docMk/>
          <pc:sldMk cId="2266931610" sldId="3803"/>
        </pc:sldMkLst>
        <pc:spChg chg="mod">
          <ac:chgData name="Venu Yalapala" userId="9feb8bbceceecaca" providerId="LiveId" clId="{4C1DAC4C-9CD1-4FF9-89E0-1D8C88A9901F}" dt="2025-10-04T05:41:34.426" v="732" actId="20577"/>
          <ac:spMkLst>
            <pc:docMk/>
            <pc:sldMk cId="2266931610" sldId="3803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1:37.310" v="733"/>
        <pc:sldMkLst>
          <pc:docMk/>
          <pc:sldMk cId="549442163" sldId="3804"/>
        </pc:sldMkLst>
        <pc:spChg chg="mod">
          <ac:chgData name="Venu Yalapala" userId="9feb8bbceceecaca" providerId="LiveId" clId="{4C1DAC4C-9CD1-4FF9-89E0-1D8C88A9901F}" dt="2025-10-04T05:41:37.310" v="733"/>
          <ac:spMkLst>
            <pc:docMk/>
            <pc:sldMk cId="549442163" sldId="3804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1:46.985" v="736"/>
        <pc:sldMkLst>
          <pc:docMk/>
          <pc:sldMk cId="3479037074" sldId="3805"/>
        </pc:sldMkLst>
      </pc:sldChg>
      <pc:sldChg chg="add ord replId">
        <pc:chgData name="Venu Yalapala" userId="9feb8bbceceecaca" providerId="LiveId" clId="{4C1DAC4C-9CD1-4FF9-89E0-1D8C88A9901F}" dt="2025-10-04T05:41:50.716" v="737"/>
        <pc:sldMkLst>
          <pc:docMk/>
          <pc:sldMk cId="448531875" sldId="3806"/>
        </pc:sldMkLst>
      </pc:sldChg>
      <pc:sldChg chg="add ord">
        <pc:chgData name="Venu Yalapala" userId="9feb8bbceceecaca" providerId="LiveId" clId="{4C1DAC4C-9CD1-4FF9-89E0-1D8C88A9901F}" dt="2025-10-04T05:41:56.387" v="740"/>
        <pc:sldMkLst>
          <pc:docMk/>
          <pc:sldMk cId="1395320004" sldId="3807"/>
        </pc:sldMkLst>
      </pc:sldChg>
      <pc:sldChg chg="add ord replId">
        <pc:chgData name="Venu Yalapala" userId="9feb8bbceceecaca" providerId="LiveId" clId="{4C1DAC4C-9CD1-4FF9-89E0-1D8C88A9901F}" dt="2025-10-04T05:41:56.387" v="740"/>
        <pc:sldMkLst>
          <pc:docMk/>
          <pc:sldMk cId="3505529646" sldId="3808"/>
        </pc:sldMkLst>
      </pc:sldChg>
      <pc:sldChg chg="modSp add mod">
        <pc:chgData name="Venu Yalapala" userId="9feb8bbceceecaca" providerId="LiveId" clId="{4C1DAC4C-9CD1-4FF9-89E0-1D8C88A9901F}" dt="2025-10-04T05:42:59.415" v="750" actId="1076"/>
        <pc:sldMkLst>
          <pc:docMk/>
          <pc:sldMk cId="729257395" sldId="3809"/>
        </pc:sldMkLst>
        <pc:spChg chg="mod">
          <ac:chgData name="Venu Yalapala" userId="9feb8bbceceecaca" providerId="LiveId" clId="{4C1DAC4C-9CD1-4FF9-89E0-1D8C88A9901F}" dt="2025-10-04T05:42:59.415" v="750" actId="1076"/>
          <ac:spMkLst>
            <pc:docMk/>
            <pc:sldMk cId="729257395" sldId="3809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18.175" v="755" actId="403"/>
        <pc:sldMkLst>
          <pc:docMk/>
          <pc:sldMk cId="3680832197" sldId="3810"/>
        </pc:sldMkLst>
        <pc:spChg chg="mod">
          <ac:chgData name="Venu Yalapala" userId="9feb8bbceceecaca" providerId="LiveId" clId="{4C1DAC4C-9CD1-4FF9-89E0-1D8C88A9901F}" dt="2025-10-04T05:43:18.175" v="755" actId="403"/>
          <ac:spMkLst>
            <pc:docMk/>
            <pc:sldMk cId="3680832197" sldId="381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26.712" v="758" actId="1076"/>
        <pc:sldMkLst>
          <pc:docMk/>
          <pc:sldMk cId="1882601832" sldId="3811"/>
        </pc:sldMkLst>
        <pc:spChg chg="mod">
          <ac:chgData name="Venu Yalapala" userId="9feb8bbceceecaca" providerId="LiveId" clId="{4C1DAC4C-9CD1-4FF9-89E0-1D8C88A9901F}" dt="2025-10-04T05:43:26.712" v="758" actId="1076"/>
          <ac:spMkLst>
            <pc:docMk/>
            <pc:sldMk cId="1882601832" sldId="381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50.398" v="761" actId="21"/>
        <pc:sldMkLst>
          <pc:docMk/>
          <pc:sldMk cId="2654133413" sldId="3812"/>
        </pc:sldMkLst>
        <pc:spChg chg="mod">
          <ac:chgData name="Venu Yalapala" userId="9feb8bbceceecaca" providerId="LiveId" clId="{4C1DAC4C-9CD1-4FF9-89E0-1D8C88A9901F}" dt="2025-10-04T05:43:50.398" v="761" actId="21"/>
          <ac:spMkLst>
            <pc:docMk/>
            <pc:sldMk cId="2654133413" sldId="3812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3:53.437" v="762"/>
        <pc:sldMkLst>
          <pc:docMk/>
          <pc:sldMk cId="3163749459" sldId="3813"/>
        </pc:sldMkLst>
        <pc:spChg chg="mod">
          <ac:chgData name="Venu Yalapala" userId="9feb8bbceceecaca" providerId="LiveId" clId="{4C1DAC4C-9CD1-4FF9-89E0-1D8C88A9901F}" dt="2025-10-04T05:43:53.437" v="762"/>
          <ac:spMkLst>
            <pc:docMk/>
            <pc:sldMk cId="3163749459" sldId="3813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4:22.791" v="765"/>
        <pc:sldMkLst>
          <pc:docMk/>
          <pc:sldMk cId="2906607771" sldId="3814"/>
        </pc:sldMkLst>
      </pc:sldChg>
      <pc:sldChg chg="add ord replId">
        <pc:chgData name="Venu Yalapala" userId="9feb8bbceceecaca" providerId="LiveId" clId="{4C1DAC4C-9CD1-4FF9-89E0-1D8C88A9901F}" dt="2025-10-04T05:44:22.791" v="765"/>
        <pc:sldMkLst>
          <pc:docMk/>
          <pc:sldMk cId="3532580940" sldId="3815"/>
        </pc:sldMkLst>
      </pc:sldChg>
      <pc:sldChg chg="add ord">
        <pc:chgData name="Venu Yalapala" userId="9feb8bbceceecaca" providerId="LiveId" clId="{4C1DAC4C-9CD1-4FF9-89E0-1D8C88A9901F}" dt="2025-10-04T05:44:25.127" v="768"/>
        <pc:sldMkLst>
          <pc:docMk/>
          <pc:sldMk cId="3345773003" sldId="3816"/>
        </pc:sldMkLst>
      </pc:sldChg>
      <pc:sldChg chg="add ord replId">
        <pc:chgData name="Venu Yalapala" userId="9feb8bbceceecaca" providerId="LiveId" clId="{4C1DAC4C-9CD1-4FF9-89E0-1D8C88A9901F}" dt="2025-10-04T05:44:25.127" v="768"/>
        <pc:sldMkLst>
          <pc:docMk/>
          <pc:sldMk cId="4091325366" sldId="3817"/>
        </pc:sldMkLst>
      </pc:sldChg>
      <pc:sldChg chg="add del ord">
        <pc:chgData name="Venu Yalapala" userId="9feb8bbceceecaca" providerId="LiveId" clId="{4C1DAC4C-9CD1-4FF9-89E0-1D8C88A9901F}" dt="2025-10-09T14:32:05.716" v="840" actId="47"/>
        <pc:sldMkLst>
          <pc:docMk/>
          <pc:sldMk cId="2127273799" sldId="3818"/>
        </pc:sldMkLst>
      </pc:sldChg>
      <pc:sldChg chg="add">
        <pc:chgData name="Venu Yalapala" userId="9feb8bbceceecaca" providerId="LiveId" clId="{4C1DAC4C-9CD1-4FF9-89E0-1D8C88A9901F}" dt="2025-10-09T14:31:32.124" v="835" actId="2890"/>
        <pc:sldMkLst>
          <pc:docMk/>
          <pc:sldMk cId="1242649013" sldId="3819"/>
        </pc:sldMkLst>
      </pc:sldChg>
      <pc:sldChg chg="add ord">
        <pc:chgData name="Venu Yalapala" userId="9feb8bbceceecaca" providerId="LiveId" clId="{4C1DAC4C-9CD1-4FF9-89E0-1D8C88A9901F}" dt="2025-10-09T14:31:33.863" v="837"/>
        <pc:sldMkLst>
          <pc:docMk/>
          <pc:sldMk cId="1550376341" sldId="3820"/>
        </pc:sldMkLst>
      </pc:sldChg>
      <pc:sldChg chg="add ord">
        <pc:chgData name="Venu Yalapala" userId="9feb8bbceceecaca" providerId="LiveId" clId="{4C1DAC4C-9CD1-4FF9-89E0-1D8C88A9901F}" dt="2025-10-09T14:31:35.051" v="839"/>
        <pc:sldMkLst>
          <pc:docMk/>
          <pc:sldMk cId="1809948963" sldId="3821"/>
        </pc:sldMkLst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2780608505" sldId="3822"/>
        </pc:sldMkLst>
      </pc:sldChg>
      <pc:sldChg chg="modSp add mod">
        <pc:chgData name="Venu Yalapala" userId="9feb8bbceceecaca" providerId="LiveId" clId="{4C1DAC4C-9CD1-4FF9-89E0-1D8C88A9901F}" dt="2025-10-18T05:02:50.984" v="1217" actId="12788"/>
        <pc:sldMkLst>
          <pc:docMk/>
          <pc:sldMk cId="2961219332" sldId="3822"/>
        </pc:sldMkLst>
        <pc:spChg chg="mod">
          <ac:chgData name="Venu Yalapala" userId="9feb8bbceceecaca" providerId="LiveId" clId="{4C1DAC4C-9CD1-4FF9-89E0-1D8C88A9901F}" dt="2025-10-18T05:02:50.984" v="1217" actId="12788"/>
          <ac:spMkLst>
            <pc:docMk/>
            <pc:sldMk cId="2961219332" sldId="3822"/>
            <ac:spMk id="3" creationId="{F9E35227-EC87-411F-B7E7-08ACC131A7CC}"/>
          </ac:spMkLst>
        </pc:spChg>
      </pc:sldChg>
      <pc:sldChg chg="modSp add mod">
        <pc:chgData name="Venu Yalapala" userId="9feb8bbceceecaca" providerId="LiveId" clId="{4C1DAC4C-9CD1-4FF9-89E0-1D8C88A9901F}" dt="2025-10-18T05:04:07.765" v="1265" actId="1035"/>
        <pc:sldMkLst>
          <pc:docMk/>
          <pc:sldMk cId="600249862" sldId="3823"/>
        </pc:sldMkLst>
        <pc:spChg chg="mod">
          <ac:chgData name="Venu Yalapala" userId="9feb8bbceceecaca" providerId="LiveId" clId="{4C1DAC4C-9CD1-4FF9-89E0-1D8C88A9901F}" dt="2025-10-18T05:04:07.765" v="1265" actId="1035"/>
          <ac:spMkLst>
            <pc:docMk/>
            <pc:sldMk cId="600249862" sldId="3823"/>
            <ac:spMk id="3" creationId="{42417890-C563-479C-9C84-F3F05BB4BF5F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1347738085" sldId="3823"/>
        </pc:sldMkLst>
      </pc:sldChg>
      <pc:sldChg chg="modSp add mod">
        <pc:chgData name="Venu Yalapala" userId="9feb8bbceceecaca" providerId="LiveId" clId="{4C1DAC4C-9CD1-4FF9-89E0-1D8C88A9901F}" dt="2025-10-18T05:04:00.729" v="1259" actId="404"/>
        <pc:sldMkLst>
          <pc:docMk/>
          <pc:sldMk cId="3006286399" sldId="3824"/>
        </pc:sldMkLst>
        <pc:spChg chg="mod">
          <ac:chgData name="Venu Yalapala" userId="9feb8bbceceecaca" providerId="LiveId" clId="{4C1DAC4C-9CD1-4FF9-89E0-1D8C88A9901F}" dt="2025-10-18T05:04:00.729" v="1259" actId="404"/>
          <ac:spMkLst>
            <pc:docMk/>
            <pc:sldMk cId="3006286399" sldId="3824"/>
            <ac:spMk id="3" creationId="{75AE7596-C608-4EB1-959D-BD7010224B2C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3409215026" sldId="3824"/>
        </pc:sldMkLst>
      </pc:sldChg>
      <pc:sldChg chg="modSp add mod">
        <pc:chgData name="Venu Yalapala" userId="9feb8bbceceecaca" providerId="LiveId" clId="{4C1DAC4C-9CD1-4FF9-89E0-1D8C88A9901F}" dt="2025-10-18T05:03:21.484" v="1243" actId="12788"/>
        <pc:sldMkLst>
          <pc:docMk/>
          <pc:sldMk cId="1237041074" sldId="3825"/>
        </pc:sldMkLst>
        <pc:spChg chg="mod">
          <ac:chgData name="Venu Yalapala" userId="9feb8bbceceecaca" providerId="LiveId" clId="{4C1DAC4C-9CD1-4FF9-89E0-1D8C88A9901F}" dt="2025-10-18T05:03:21.484" v="1243" actId="12788"/>
          <ac:spMkLst>
            <pc:docMk/>
            <pc:sldMk cId="1237041074" sldId="3825"/>
            <ac:spMk id="3" creationId="{F9E35227-EC87-411F-B7E7-08ACC131A7CC}"/>
          </ac:spMkLst>
        </pc:spChg>
      </pc:sldChg>
      <pc:sldChg chg="addSp delSp modSp add mod">
        <pc:chgData name="Venu Yalapala" userId="9feb8bbceceecaca" providerId="LiveId" clId="{4C1DAC4C-9CD1-4FF9-89E0-1D8C88A9901F}" dt="2025-10-18T04:49:25.573" v="969" actId="20577"/>
        <pc:sldMkLst>
          <pc:docMk/>
          <pc:sldMk cId="829965113" sldId="3826"/>
        </pc:sldMkLst>
        <pc:spChg chg="mod">
          <ac:chgData name="Venu Yalapala" userId="9feb8bbceceecaca" providerId="LiveId" clId="{4C1DAC4C-9CD1-4FF9-89E0-1D8C88A9901F}" dt="2025-10-18T04:49:25.573" v="969" actId="20577"/>
          <ac:spMkLst>
            <pc:docMk/>
            <pc:sldMk cId="829965113" sldId="3826"/>
            <ac:spMk id="3" creationId="{CEE2E3D3-2EA8-4765-8EDF-53804E522BDE}"/>
          </ac:spMkLst>
        </pc:spChg>
        <pc:picChg chg="add del mod">
          <ac:chgData name="Venu Yalapala" userId="9feb8bbceceecaca" providerId="LiveId" clId="{4C1DAC4C-9CD1-4FF9-89E0-1D8C88A9901F}" dt="2025-10-18T04:49:02.587" v="961" actId="478"/>
          <ac:picMkLst>
            <pc:docMk/>
            <pc:sldMk cId="829965113" sldId="3826"/>
            <ac:picMk id="4" creationId="{EE7566CB-4E30-36F0-FB86-C453A28754CF}"/>
          </ac:picMkLst>
        </pc:pic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4016560097" sldId="382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1295217712" sldId="3827"/>
        </pc:sldMkLst>
      </pc:sldChg>
      <pc:sldChg chg="modSp add mod">
        <pc:chgData name="Venu Yalapala" userId="9feb8bbceceecaca" providerId="LiveId" clId="{4C1DAC4C-9CD1-4FF9-89E0-1D8C88A9901F}" dt="2025-10-18T04:51:52.411" v="1004" actId="1076"/>
        <pc:sldMkLst>
          <pc:docMk/>
          <pc:sldMk cId="1484145379" sldId="3827"/>
        </pc:sldMkLst>
        <pc:spChg chg="mod">
          <ac:chgData name="Venu Yalapala" userId="9feb8bbceceecaca" providerId="LiveId" clId="{4C1DAC4C-9CD1-4FF9-89E0-1D8C88A9901F}" dt="2025-10-18T04:51:52.411" v="1004" actId="1076"/>
          <ac:spMkLst>
            <pc:docMk/>
            <pc:sldMk cId="1484145379" sldId="3827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918375095" sldId="3828"/>
        </pc:sldMkLst>
      </pc:sldChg>
      <pc:sldChg chg="addSp modSp add mod">
        <pc:chgData name="Venu Yalapala" userId="9feb8bbceceecaca" providerId="LiveId" clId="{4C1DAC4C-9CD1-4FF9-89E0-1D8C88A9901F}" dt="2025-10-18T04:52:31.042" v="1015" actId="1076"/>
        <pc:sldMkLst>
          <pc:docMk/>
          <pc:sldMk cId="3798953086" sldId="3828"/>
        </pc:sldMkLst>
        <pc:spChg chg="add mod">
          <ac:chgData name="Venu Yalapala" userId="9feb8bbceceecaca" providerId="LiveId" clId="{4C1DAC4C-9CD1-4FF9-89E0-1D8C88A9901F}" dt="2025-10-18T04:52:31.042" v="1015" actId="1076"/>
          <ac:spMkLst>
            <pc:docMk/>
            <pc:sldMk cId="3798953086" sldId="382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21.488" v="1011" actId="1076"/>
          <ac:spMkLst>
            <pc:docMk/>
            <pc:sldMk cId="3798953086" sldId="3828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06906690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86771795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32442486" sldId="3830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695796764" sldId="3830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04553125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37004682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9519063" sldId="3832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004826831" sldId="3832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70390285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737816274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1483311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98964762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83472818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949332990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81398444" sldId="383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57639373" sldId="3836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69951197" sldId="3837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469223558" sldId="3837"/>
        </pc:sldMkLst>
      </pc:sldChg>
      <pc:sldChg chg="modSp add del mod">
        <pc:chgData name="Venu Yalapala" userId="9feb8bbceceecaca" providerId="LiveId" clId="{4C1DAC4C-9CD1-4FF9-89E0-1D8C88A9901F}" dt="2025-10-18T04:52:52.851" v="1020" actId="47"/>
        <pc:sldMkLst>
          <pc:docMk/>
          <pc:sldMk cId="2343486353" sldId="3838"/>
        </pc:sldMkLst>
        <pc:spChg chg="mod">
          <ac:chgData name="Venu Yalapala" userId="9feb8bbceceecaca" providerId="LiveId" clId="{4C1DAC4C-9CD1-4FF9-89E0-1D8C88A9901F}" dt="2025-10-18T04:51:17.903" v="995" actId="1076"/>
          <ac:spMkLst>
            <pc:docMk/>
            <pc:sldMk cId="2343486353" sldId="383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1:13.901" v="994" actId="21"/>
          <ac:spMkLst>
            <pc:docMk/>
            <pc:sldMk cId="2343486353" sldId="3838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1:37.772" v="997"/>
        <pc:sldMkLst>
          <pc:docMk/>
          <pc:sldMk cId="3444760964" sldId="3839"/>
        </pc:sldMkLst>
      </pc:sldChg>
      <pc:sldChg chg="add ord">
        <pc:chgData name="Venu Yalapala" userId="9feb8bbceceecaca" providerId="LiveId" clId="{4C1DAC4C-9CD1-4FF9-89E0-1D8C88A9901F}" dt="2025-10-18T04:51:39.160" v="999"/>
        <pc:sldMkLst>
          <pc:docMk/>
          <pc:sldMk cId="3020634687" sldId="3840"/>
        </pc:sldMkLst>
      </pc:sldChg>
      <pc:sldChg chg="modSp add mod ord">
        <pc:chgData name="Venu Yalapala" userId="9feb8bbceceecaca" providerId="LiveId" clId="{4C1DAC4C-9CD1-4FF9-89E0-1D8C88A9901F}" dt="2025-10-18T04:52:50.557" v="1019"/>
        <pc:sldMkLst>
          <pc:docMk/>
          <pc:sldMk cId="2198157496" sldId="3841"/>
        </pc:sldMkLst>
        <pc:spChg chg="mod">
          <ac:chgData name="Venu Yalapala" userId="9feb8bbceceecaca" providerId="LiveId" clId="{4C1DAC4C-9CD1-4FF9-89E0-1D8C88A9901F}" dt="2025-10-18T04:52:47.374" v="1018" actId="1076"/>
          <ac:spMkLst>
            <pc:docMk/>
            <pc:sldMk cId="2198157496" sldId="3841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42.098" v="1017"/>
          <ac:spMkLst>
            <pc:docMk/>
            <pc:sldMk cId="2198157496" sldId="384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4:27.624" v="1041"/>
        <pc:sldMkLst>
          <pc:docMk/>
          <pc:sldMk cId="2341833723" sldId="3842"/>
        </pc:sldMkLst>
      </pc:sldChg>
      <pc:sldChg chg="modSp add mod ord">
        <pc:chgData name="Venu Yalapala" userId="9feb8bbceceecaca" providerId="LiveId" clId="{4C1DAC4C-9CD1-4FF9-89E0-1D8C88A9901F}" dt="2025-10-18T04:56:13.201" v="1071" actId="1076"/>
        <pc:sldMkLst>
          <pc:docMk/>
          <pc:sldMk cId="2188899866" sldId="3843"/>
        </pc:sldMkLst>
        <pc:spChg chg="mod">
          <ac:chgData name="Venu Yalapala" userId="9feb8bbceceecaca" providerId="LiveId" clId="{4C1DAC4C-9CD1-4FF9-89E0-1D8C88A9901F}" dt="2025-10-18T04:56:13.201" v="1071" actId="1076"/>
          <ac:spMkLst>
            <pc:docMk/>
            <pc:sldMk cId="2188899866" sldId="3843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8:08.623" v="1088"/>
        <pc:sldMkLst>
          <pc:docMk/>
          <pc:sldMk cId="622167378" sldId="3844"/>
        </pc:sldMkLst>
      </pc:sldChg>
      <pc:sldChg chg="add ord replId">
        <pc:chgData name="Venu Yalapala" userId="9feb8bbceceecaca" providerId="LiveId" clId="{4C1DAC4C-9CD1-4FF9-89E0-1D8C88A9901F}" dt="2025-10-18T04:58:08.623" v="1088"/>
        <pc:sldMkLst>
          <pc:docMk/>
          <pc:sldMk cId="249939338" sldId="3845"/>
        </pc:sldMkLst>
      </pc:sldChg>
      <pc:sldChg chg="new del">
        <pc:chgData name="Venu Yalapala" userId="9feb8bbceceecaca" providerId="LiveId" clId="{4C1DAC4C-9CD1-4FF9-89E0-1D8C88A9901F}" dt="2025-10-18T05:01:01.204" v="1143" actId="47"/>
        <pc:sldMkLst>
          <pc:docMk/>
          <pc:sldMk cId="1066934710" sldId="3846"/>
        </pc:sldMkLst>
      </pc:sldChg>
      <pc:sldChg chg="add ord">
        <pc:chgData name="Venu Yalapala" userId="9feb8bbceceecaca" providerId="LiveId" clId="{4C1DAC4C-9CD1-4FF9-89E0-1D8C88A9901F}" dt="2025-10-18T05:04:19.911" v="1267"/>
        <pc:sldMkLst>
          <pc:docMk/>
          <pc:sldMk cId="3473033299" sldId="3846"/>
        </pc:sldMkLst>
      </pc:sldChg>
      <pc:sldChg chg="add ord">
        <pc:chgData name="Venu Yalapala" userId="9feb8bbceceecaca" providerId="LiveId" clId="{4C1DAC4C-9CD1-4FF9-89E0-1D8C88A9901F}" dt="2025-10-18T05:04:20.292" v="1269"/>
        <pc:sldMkLst>
          <pc:docMk/>
          <pc:sldMk cId="1564072736" sldId="3847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50232262" sldId="3848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3111687609" sldId="3848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423919547" sldId="3848"/>
        </pc:sldMkLst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3865230838" sldId="3848"/>
        </pc:sldMkLst>
        <pc:spChg chg="mod">
          <ac:chgData name="Venu Yalapala" userId="9feb8bbceceecaca" providerId="LiveId" clId="{4C1DAC4C-9CD1-4FF9-89E0-1D8C88A9901F}" dt="2025-10-25T02:03:43.095" v="1529"/>
          <ac:spMkLst>
            <pc:docMk/>
            <pc:sldMk cId="3865230838" sldId="3848"/>
            <ac:spMk id="3" creationId="{B1D03E30-2492-4390-B4EF-7A5472BB1618}"/>
          </ac:spMkLst>
        </pc:spChg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953040421" sldId="3849"/>
        </pc:sldMkLst>
        <pc:spChg chg="mod">
          <ac:chgData name="Venu Yalapala" userId="9feb8bbceceecaca" providerId="LiveId" clId="{4C1DAC4C-9CD1-4FF9-89E0-1D8C88A9901F}" dt="2025-10-25T02:03:53.227" v="1532" actId="404"/>
          <ac:spMkLst>
            <pc:docMk/>
            <pc:sldMk cId="953040421" sldId="3849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270643264" sldId="3849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644406570" sldId="3849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827847550" sldId="3849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1178647519" sldId="3850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1335078561" sldId="3850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448215665" sldId="3850"/>
        </pc:sldMkLst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3309224962" sldId="3850"/>
        </pc:sldMkLst>
        <pc:spChg chg="mod">
          <ac:chgData name="Venu Yalapala" userId="9feb8bbceceecaca" providerId="LiveId" clId="{4C1DAC4C-9CD1-4FF9-89E0-1D8C88A9901F}" dt="2025-10-25T02:04:13.541" v="1536" actId="1076"/>
          <ac:spMkLst>
            <pc:docMk/>
            <pc:sldMk cId="3309224962" sldId="385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26308753" sldId="3851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584335866" sldId="3851"/>
        </pc:sldMkLst>
      </pc:sldChg>
      <pc:sldChg chg="add del">
        <pc:chgData name="Venu Yalapala" userId="9feb8bbceceecaca" providerId="LiveId" clId="{4C1DAC4C-9CD1-4FF9-89E0-1D8C88A9901F}" dt="2025-10-25T02:04:23.229" v="1537" actId="47"/>
        <pc:sldMkLst>
          <pc:docMk/>
          <pc:sldMk cId="2696512912" sldId="3851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3105146993" sldId="3851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5909410" sldId="3852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2226548453" sldId="3852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3045597786" sldId="3852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4027726054" sldId="3852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089319354" sldId="3853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313921580" sldId="3853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542277927" sldId="3853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3034860946" sldId="3853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2651769338" sldId="3854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4163225855" sldId="3854"/>
        </pc:sldMkLst>
      </pc:sldChg>
      <pc:sldChg chg="add del">
        <pc:chgData name="Venu Yalapala" userId="9feb8bbceceecaca" providerId="LiveId" clId="{4C1DAC4C-9CD1-4FF9-89E0-1D8C88A9901F}" dt="2025-10-25T02:04:46.721" v="1542" actId="47"/>
        <pc:sldMkLst>
          <pc:docMk/>
          <pc:sldMk cId="311674328" sldId="3855"/>
        </pc:sldMkLst>
      </pc:sldChg>
      <pc:sldChg chg="add del">
        <pc:chgData name="Venu Yalapala" userId="9feb8bbceceecaca" providerId="LiveId" clId="{4C1DAC4C-9CD1-4FF9-89E0-1D8C88A9901F}" dt="2025-10-25T02:03:28.398" v="1519"/>
        <pc:sldMkLst>
          <pc:docMk/>
          <pc:sldMk cId="2464381096" sldId="3855"/>
        </pc:sldMkLst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2563388104" sldId="3856"/>
        </pc:sldMkLst>
        <pc:spChg chg="mod">
          <ac:chgData name="Venu Yalapala" userId="9feb8bbceceecaca" providerId="LiveId" clId="{4C1DAC4C-9CD1-4FF9-89E0-1D8C88A9901F}" dt="2025-10-25T02:04:27.780" v="1539"/>
          <ac:spMkLst>
            <pc:docMk/>
            <pc:sldMk cId="2563388104" sldId="3856"/>
            <ac:spMk id="3" creationId="{A67573C6-7535-4D1C-8296-5D16CDA0D56E}"/>
          </ac:spMkLst>
        </pc:spChg>
      </pc:sldChg>
      <pc:sldChg chg="modSp add mod ord">
        <pc:chgData name="Venu Yalapala" userId="9feb8bbceceecaca" providerId="LiveId" clId="{4C1DAC4C-9CD1-4FF9-89E0-1D8C88A9901F}" dt="2025-11-01T12:39:41.730" v="1889"/>
        <pc:sldMkLst>
          <pc:docMk/>
          <pc:sldMk cId="3880587802" sldId="3857"/>
        </pc:sldMkLst>
        <pc:spChg chg="mod">
          <ac:chgData name="Venu Yalapala" userId="9feb8bbceceecaca" providerId="LiveId" clId="{4C1DAC4C-9CD1-4FF9-89E0-1D8C88A9901F}" dt="2025-10-25T02:04:37.341" v="1541"/>
          <ac:spMkLst>
            <pc:docMk/>
            <pc:sldMk cId="3880587802" sldId="3857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1-01T12:39:41.730" v="1889"/>
        <pc:sldMkLst>
          <pc:docMk/>
          <pc:sldMk cId="1149446479" sldId="3858"/>
        </pc:sldMkLst>
      </pc:sldChg>
      <pc:sldChg chg="add ord">
        <pc:chgData name="Venu Yalapala" userId="9feb8bbceceecaca" providerId="LiveId" clId="{4C1DAC4C-9CD1-4FF9-89E0-1D8C88A9901F}" dt="2025-11-01T12:39:41.730" v="1889"/>
        <pc:sldMkLst>
          <pc:docMk/>
          <pc:sldMk cId="3541388847" sldId="3859"/>
        </pc:sldMkLst>
      </pc:sldChg>
      <pc:sldChg chg="add ord">
        <pc:chgData name="Venu Yalapala" userId="9feb8bbceceecaca" providerId="LiveId" clId="{4C1DAC4C-9CD1-4FF9-89E0-1D8C88A9901F}" dt="2025-11-01T12:39:41.730" v="1889"/>
        <pc:sldMkLst>
          <pc:docMk/>
          <pc:sldMk cId="1764107623" sldId="3860"/>
        </pc:sldMkLst>
      </pc:sldChg>
      <pc:sldChg chg="modSp add mod">
        <pc:chgData name="Venu Yalapala" userId="9feb8bbceceecaca" providerId="LiveId" clId="{4C1DAC4C-9CD1-4FF9-89E0-1D8C88A9901F}" dt="2025-10-25T02:08:31.205" v="1609" actId="20577"/>
        <pc:sldMkLst>
          <pc:docMk/>
          <pc:sldMk cId="4139276350" sldId="3861"/>
        </pc:sldMkLst>
        <pc:spChg chg="mod">
          <ac:chgData name="Venu Yalapala" userId="9feb8bbceceecaca" providerId="LiveId" clId="{4C1DAC4C-9CD1-4FF9-89E0-1D8C88A9901F}" dt="2025-10-25T02:08:31.205" v="1609" actId="20577"/>
          <ac:spMkLst>
            <pc:docMk/>
            <pc:sldMk cId="4139276350" sldId="3861"/>
            <ac:spMk id="3" creationId="{B1D03E30-2492-4390-B4EF-7A5472BB1618}"/>
          </ac:spMkLst>
        </pc:spChg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4229659762" sldId="3861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978962901" sldId="3862"/>
        </pc:sldMkLst>
      </pc:sldChg>
      <pc:sldChg chg="modSp add mod">
        <pc:chgData name="Venu Yalapala" userId="9feb8bbceceecaca" providerId="LiveId" clId="{4C1DAC4C-9CD1-4FF9-89E0-1D8C88A9901F}" dt="2025-10-25T02:10:11.043" v="1627" actId="1076"/>
        <pc:sldMkLst>
          <pc:docMk/>
          <pc:sldMk cId="2437608169" sldId="3862"/>
        </pc:sldMkLst>
        <pc:spChg chg="mod">
          <ac:chgData name="Venu Yalapala" userId="9feb8bbceceecaca" providerId="LiveId" clId="{4C1DAC4C-9CD1-4FF9-89E0-1D8C88A9901F}" dt="2025-10-25T02:10:11.043" v="1627" actId="1076"/>
          <ac:spMkLst>
            <pc:docMk/>
            <pc:sldMk cId="2437608169" sldId="3862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36298123" sldId="3863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1426599148" sldId="3863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562352534" sldId="3864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3342403575" sldId="3864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945502662" sldId="3865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3734181487" sldId="3865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874021385" sldId="3866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879767809" sldId="3866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1182833866" sldId="3867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997813912" sldId="3867"/>
        </pc:sldMkLst>
      </pc:sldChg>
      <pc:sldChg chg="add del">
        <pc:chgData name="Venu Yalapala" userId="9feb8bbceceecaca" providerId="LiveId" clId="{4C1DAC4C-9CD1-4FF9-89E0-1D8C88A9901F}" dt="2025-10-25T02:05:09.722" v="1551"/>
        <pc:sldMkLst>
          <pc:docMk/>
          <pc:sldMk cId="299722095" sldId="3868"/>
        </pc:sldMkLst>
      </pc:sldChg>
      <pc:sldChg chg="add del">
        <pc:chgData name="Venu Yalapala" userId="9feb8bbceceecaca" providerId="LiveId" clId="{4C1DAC4C-9CD1-4FF9-89E0-1D8C88A9901F}" dt="2025-10-25T02:10:29.611" v="1631" actId="47"/>
        <pc:sldMkLst>
          <pc:docMk/>
          <pc:sldMk cId="2438112454" sldId="3868"/>
        </pc:sldMkLst>
      </pc:sldChg>
      <pc:sldChg chg="modSp add mod">
        <pc:chgData name="Venu Yalapala" userId="9feb8bbceceecaca" providerId="LiveId" clId="{4C1DAC4C-9CD1-4FF9-89E0-1D8C88A9901F}" dt="2025-10-25T02:10:22.191" v="1630" actId="1076"/>
        <pc:sldMkLst>
          <pc:docMk/>
          <pc:sldMk cId="4219878264" sldId="3869"/>
        </pc:sldMkLst>
        <pc:spChg chg="mod">
          <ac:chgData name="Venu Yalapala" userId="9feb8bbceceecaca" providerId="LiveId" clId="{4C1DAC4C-9CD1-4FF9-89E0-1D8C88A9901F}" dt="2025-10-25T02:10:22.191" v="1630" actId="1076"/>
          <ac:spMkLst>
            <pc:docMk/>
            <pc:sldMk cId="4219878264" sldId="3869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1:01.762" v="1640" actId="1076"/>
        <pc:sldMkLst>
          <pc:docMk/>
          <pc:sldMk cId="3982531467" sldId="3870"/>
        </pc:sldMkLst>
        <pc:spChg chg="mod">
          <ac:chgData name="Venu Yalapala" userId="9feb8bbceceecaca" providerId="LiveId" clId="{4C1DAC4C-9CD1-4FF9-89E0-1D8C88A9901F}" dt="2025-10-25T02:11:01.762" v="1640" actId="1076"/>
          <ac:spMkLst>
            <pc:docMk/>
            <pc:sldMk cId="3982531467" sldId="387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1:05.364" v="1642" actId="2890"/>
        <pc:sldMkLst>
          <pc:docMk/>
          <pc:sldMk cId="475518878" sldId="3871"/>
        </pc:sldMkLst>
      </pc:sldChg>
      <pc:sldChg chg="modSp add mod">
        <pc:chgData name="Venu Yalapala" userId="9feb8bbceceecaca" providerId="LiveId" clId="{4C1DAC4C-9CD1-4FF9-89E0-1D8C88A9901F}" dt="2025-10-25T02:11:14.470" v="1644"/>
        <pc:sldMkLst>
          <pc:docMk/>
          <pc:sldMk cId="2909382139" sldId="3871"/>
        </pc:sldMkLst>
        <pc:spChg chg="mod">
          <ac:chgData name="Venu Yalapala" userId="9feb8bbceceecaca" providerId="LiveId" clId="{4C1DAC4C-9CD1-4FF9-89E0-1D8C88A9901F}" dt="2025-10-25T02:11:14.470" v="1644"/>
          <ac:spMkLst>
            <pc:docMk/>
            <pc:sldMk cId="2909382139" sldId="3871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1:49.650" v="1651" actId="21"/>
        <pc:sldMkLst>
          <pc:docMk/>
          <pc:sldMk cId="238255615" sldId="3872"/>
        </pc:sldMkLst>
        <pc:spChg chg="mod">
          <ac:chgData name="Venu Yalapala" userId="9feb8bbceceecaca" providerId="LiveId" clId="{4C1DAC4C-9CD1-4FF9-89E0-1D8C88A9901F}" dt="2025-10-25T02:11:49.650" v="1651" actId="21"/>
          <ac:spMkLst>
            <pc:docMk/>
            <pc:sldMk cId="238255615" sldId="3872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2:02.010" v="1653" actId="1076"/>
        <pc:sldMkLst>
          <pc:docMk/>
          <pc:sldMk cId="2739739498" sldId="3873"/>
        </pc:sldMkLst>
        <pc:spChg chg="mod">
          <ac:chgData name="Venu Yalapala" userId="9feb8bbceceecaca" providerId="LiveId" clId="{4C1DAC4C-9CD1-4FF9-89E0-1D8C88A9901F}" dt="2025-10-25T02:12:02.010" v="1653" actId="1076"/>
          <ac:spMkLst>
            <pc:docMk/>
            <pc:sldMk cId="2739739498" sldId="3873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0-25T02:12:08.104" v="1656"/>
        <pc:sldMkLst>
          <pc:docMk/>
          <pc:sldMk cId="3533064729" sldId="3874"/>
        </pc:sldMkLst>
      </pc:sldChg>
      <pc:sldChg chg="add ord replId">
        <pc:chgData name="Venu Yalapala" userId="9feb8bbceceecaca" providerId="LiveId" clId="{4C1DAC4C-9CD1-4FF9-89E0-1D8C88A9901F}" dt="2025-10-25T02:12:08.104" v="1656"/>
        <pc:sldMkLst>
          <pc:docMk/>
          <pc:sldMk cId="1287739788" sldId="3875"/>
        </pc:sldMkLst>
      </pc:sldChg>
      <pc:sldChg chg="add ord">
        <pc:chgData name="Venu Yalapala" userId="9feb8bbceceecaca" providerId="LiveId" clId="{4C1DAC4C-9CD1-4FF9-89E0-1D8C88A9901F}" dt="2025-10-25T02:12:09.602" v="1659"/>
        <pc:sldMkLst>
          <pc:docMk/>
          <pc:sldMk cId="1737413130" sldId="3876"/>
        </pc:sldMkLst>
      </pc:sldChg>
      <pc:sldChg chg="add ord replId">
        <pc:chgData name="Venu Yalapala" userId="9feb8bbceceecaca" providerId="LiveId" clId="{4C1DAC4C-9CD1-4FF9-89E0-1D8C88A9901F}" dt="2025-10-25T02:12:09.602" v="1659"/>
        <pc:sldMkLst>
          <pc:docMk/>
          <pc:sldMk cId="1463288345" sldId="3877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18458111" sldId="3878"/>
        </pc:sldMkLst>
      </pc:sldChg>
      <pc:sldChg chg="modSp add mod">
        <pc:chgData name="Venu Yalapala" userId="9feb8bbceceecaca" providerId="LiveId" clId="{4C1DAC4C-9CD1-4FF9-89E0-1D8C88A9901F}" dt="2025-10-25T02:14:39.686" v="1675" actId="403"/>
        <pc:sldMkLst>
          <pc:docMk/>
          <pc:sldMk cId="1858282135" sldId="3878"/>
        </pc:sldMkLst>
        <pc:spChg chg="mod">
          <ac:chgData name="Venu Yalapala" userId="9feb8bbceceecaca" providerId="LiveId" clId="{4C1DAC4C-9CD1-4FF9-89E0-1D8C88A9901F}" dt="2025-10-25T02:14:39.686" v="1675" actId="403"/>
          <ac:spMkLst>
            <pc:docMk/>
            <pc:sldMk cId="1858282135" sldId="3878"/>
            <ac:spMk id="3" creationId="{B1D03E30-2492-4390-B4EF-7A5472BB1618}"/>
          </ac:spMkLst>
        </pc:spChg>
      </pc:sldChg>
      <pc:sldChg chg="modSp add mod">
        <pc:chgData name="Venu Yalapala" userId="9feb8bbceceecaca" providerId="LiveId" clId="{4C1DAC4C-9CD1-4FF9-89E0-1D8C88A9901F}" dt="2025-10-25T02:14:47.355" v="1676"/>
        <pc:sldMkLst>
          <pc:docMk/>
          <pc:sldMk cId="1001181511" sldId="3879"/>
        </pc:sldMkLst>
        <pc:spChg chg="mod">
          <ac:chgData name="Venu Yalapala" userId="9feb8bbceceecaca" providerId="LiveId" clId="{4C1DAC4C-9CD1-4FF9-89E0-1D8C88A9901F}" dt="2025-10-25T02:14:47.355" v="1676"/>
          <ac:spMkLst>
            <pc:docMk/>
            <pc:sldMk cId="1001181511" sldId="3879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693915926" sldId="3879"/>
        </pc:sldMkLst>
      </pc:sldChg>
      <pc:sldChg chg="modSp add mod">
        <pc:chgData name="Venu Yalapala" userId="9feb8bbceceecaca" providerId="LiveId" clId="{4C1DAC4C-9CD1-4FF9-89E0-1D8C88A9901F}" dt="2025-10-25T02:15:30.061" v="1690" actId="403"/>
        <pc:sldMkLst>
          <pc:docMk/>
          <pc:sldMk cId="379994916" sldId="3880"/>
        </pc:sldMkLst>
        <pc:spChg chg="mod">
          <ac:chgData name="Venu Yalapala" userId="9feb8bbceceecaca" providerId="LiveId" clId="{4C1DAC4C-9CD1-4FF9-89E0-1D8C88A9901F}" dt="2025-10-25T02:15:30.061" v="1690" actId="403"/>
          <ac:spMkLst>
            <pc:docMk/>
            <pc:sldMk cId="379994916" sldId="3880"/>
            <ac:spMk id="3" creationId="{A67573C6-7535-4D1C-8296-5D16CDA0D56E}"/>
          </ac:spMkLst>
        </pc:spChg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701930424" sldId="3880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979252637" sldId="3881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2759297767" sldId="3881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590515007" sldId="3882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819020150" sldId="3882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2126704889" sldId="3883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313407930" sldId="3883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011863035" sldId="3884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990025323" sldId="3884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352575928" sldId="3885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114939416" sldId="3885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446923474" sldId="3886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3616434067" sldId="3886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27082751" sldId="3887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139057178" sldId="3887"/>
        </pc:sldMkLst>
      </pc:sldChg>
      <pc:sldChg chg="add del">
        <pc:chgData name="Venu Yalapala" userId="9feb8bbceceecaca" providerId="LiveId" clId="{4C1DAC4C-9CD1-4FF9-89E0-1D8C88A9901F}" dt="2025-10-25T02:16:58.434" v="1704" actId="47"/>
        <pc:sldMkLst>
          <pc:docMk/>
          <pc:sldMk cId="645532251" sldId="3888"/>
        </pc:sldMkLst>
      </pc:sldChg>
      <pc:sldChg chg="add del">
        <pc:chgData name="Venu Yalapala" userId="9feb8bbceceecaca" providerId="LiveId" clId="{4C1DAC4C-9CD1-4FF9-89E0-1D8C88A9901F}" dt="2025-10-25T02:14:27.578" v="1662"/>
        <pc:sldMkLst>
          <pc:docMk/>
          <pc:sldMk cId="1988369952" sldId="3888"/>
        </pc:sldMkLst>
      </pc:sldChg>
      <pc:sldChg chg="modSp add mod">
        <pc:chgData name="Venu Yalapala" userId="9feb8bbceceecaca" providerId="LiveId" clId="{4C1DAC4C-9CD1-4FF9-89E0-1D8C88A9901F}" dt="2025-10-25T02:15:50.287" v="1695" actId="1076"/>
        <pc:sldMkLst>
          <pc:docMk/>
          <pc:sldMk cId="3226429453" sldId="3889"/>
        </pc:sldMkLst>
        <pc:spChg chg="mod">
          <ac:chgData name="Venu Yalapala" userId="9feb8bbceceecaca" providerId="LiveId" clId="{4C1DAC4C-9CD1-4FF9-89E0-1D8C88A9901F}" dt="2025-10-25T02:15:50.287" v="1695" actId="1076"/>
          <ac:spMkLst>
            <pc:docMk/>
            <pc:sldMk cId="3226429453" sldId="3889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6:15.894" v="1698" actId="21"/>
        <pc:sldMkLst>
          <pc:docMk/>
          <pc:sldMk cId="973971880" sldId="3890"/>
        </pc:sldMkLst>
        <pc:spChg chg="mod">
          <ac:chgData name="Venu Yalapala" userId="9feb8bbceceecaca" providerId="LiveId" clId="{4C1DAC4C-9CD1-4FF9-89E0-1D8C88A9901F}" dt="2025-10-25T02:16:15.894" v="1698" actId="21"/>
          <ac:spMkLst>
            <pc:docMk/>
            <pc:sldMk cId="973971880" sldId="3890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6:18.840" v="1699"/>
        <pc:sldMkLst>
          <pc:docMk/>
          <pc:sldMk cId="3760009591" sldId="3891"/>
        </pc:sldMkLst>
        <pc:spChg chg="mod">
          <ac:chgData name="Venu Yalapala" userId="9feb8bbceceecaca" providerId="LiveId" clId="{4C1DAC4C-9CD1-4FF9-89E0-1D8C88A9901F}" dt="2025-10-25T02:16:18.840" v="1699"/>
          <ac:spMkLst>
            <pc:docMk/>
            <pc:sldMk cId="3760009591" sldId="3891"/>
            <ac:spMk id="3" creationId="{A67573C6-7535-4D1C-8296-5D16CDA0D56E}"/>
          </ac:spMkLst>
        </pc:spChg>
      </pc:sldChg>
      <pc:sldChg chg="modSp add mod">
        <pc:chgData name="Venu Yalapala" userId="9feb8bbceceecaca" providerId="LiveId" clId="{4C1DAC4C-9CD1-4FF9-89E0-1D8C88A9901F}" dt="2025-10-25T02:16:45.401" v="1702" actId="21"/>
        <pc:sldMkLst>
          <pc:docMk/>
          <pc:sldMk cId="2162819713" sldId="3892"/>
        </pc:sldMkLst>
        <pc:spChg chg="mod">
          <ac:chgData name="Venu Yalapala" userId="9feb8bbceceecaca" providerId="LiveId" clId="{4C1DAC4C-9CD1-4FF9-89E0-1D8C88A9901F}" dt="2025-10-25T02:16:45.401" v="1702" actId="21"/>
          <ac:spMkLst>
            <pc:docMk/>
            <pc:sldMk cId="2162819713" sldId="3892"/>
            <ac:spMk id="3" creationId="{A67573C6-7535-4D1C-8296-5D16CDA0D56E}"/>
          </ac:spMkLst>
        </pc:spChg>
      </pc:sldChg>
      <pc:sldChg chg="modSp add mod replId">
        <pc:chgData name="Venu Yalapala" userId="9feb8bbceceecaca" providerId="LiveId" clId="{4C1DAC4C-9CD1-4FF9-89E0-1D8C88A9901F}" dt="2025-10-25T02:16:50.802" v="1703"/>
        <pc:sldMkLst>
          <pc:docMk/>
          <pc:sldMk cId="1370857137" sldId="3893"/>
        </pc:sldMkLst>
        <pc:spChg chg="mod">
          <ac:chgData name="Venu Yalapala" userId="9feb8bbceceecaca" providerId="LiveId" clId="{4C1DAC4C-9CD1-4FF9-89E0-1D8C88A9901F}" dt="2025-10-25T02:16:50.802" v="1703"/>
          <ac:spMkLst>
            <pc:docMk/>
            <pc:sldMk cId="1370857137" sldId="3893"/>
            <ac:spMk id="3" creationId="{A67573C6-7535-4D1C-8296-5D16CDA0D56E}"/>
          </ac:spMkLst>
        </pc:spChg>
      </pc:sldChg>
      <pc:sldChg chg="add ord">
        <pc:chgData name="Venu Yalapala" userId="9feb8bbceceecaca" providerId="LiveId" clId="{4C1DAC4C-9CD1-4FF9-89E0-1D8C88A9901F}" dt="2025-10-25T02:17:27.076" v="1707"/>
        <pc:sldMkLst>
          <pc:docMk/>
          <pc:sldMk cId="2565806971" sldId="3894"/>
        </pc:sldMkLst>
      </pc:sldChg>
      <pc:sldChg chg="add ord">
        <pc:chgData name="Venu Yalapala" userId="9feb8bbceceecaca" providerId="LiveId" clId="{4C1DAC4C-9CD1-4FF9-89E0-1D8C88A9901F}" dt="2025-10-25T02:17:28.724" v="1710"/>
        <pc:sldMkLst>
          <pc:docMk/>
          <pc:sldMk cId="2736902669" sldId="3895"/>
        </pc:sldMkLst>
      </pc:sldChg>
      <pc:sldChg chg="add ord">
        <pc:chgData name="Venu Yalapala" userId="9feb8bbceceecaca" providerId="LiveId" clId="{4C1DAC4C-9CD1-4FF9-89E0-1D8C88A9901F}" dt="2025-10-25T02:17:30.156" v="1713"/>
        <pc:sldMkLst>
          <pc:docMk/>
          <pc:sldMk cId="742325779" sldId="3896"/>
        </pc:sldMkLst>
      </pc:sldChg>
      <pc:sldChg chg="modSp add mod">
        <pc:chgData name="Venu Yalapala" userId="9feb8bbceceecaca" providerId="LiveId" clId="{4C1DAC4C-9CD1-4FF9-89E0-1D8C88A9901F}" dt="2025-10-25T02:19:23.279" v="1815" actId="20577"/>
        <pc:sldMkLst>
          <pc:docMk/>
          <pc:sldMk cId="2205878520" sldId="3897"/>
        </pc:sldMkLst>
        <pc:spChg chg="mod">
          <ac:chgData name="Venu Yalapala" userId="9feb8bbceceecaca" providerId="LiveId" clId="{4C1DAC4C-9CD1-4FF9-89E0-1D8C88A9901F}" dt="2025-10-25T02:19:23.279" v="1815" actId="20577"/>
          <ac:spMkLst>
            <pc:docMk/>
            <pc:sldMk cId="2205878520" sldId="3897"/>
            <ac:spMk id="3" creationId="{7DFA3A39-9739-4769-AC5C-9CCB51928183}"/>
          </ac:spMkLst>
        </pc:spChg>
      </pc:sldChg>
      <pc:sldChg chg="modSp add mod">
        <pc:chgData name="Venu Yalapala" userId="9feb8bbceceecaca" providerId="LiveId" clId="{4C1DAC4C-9CD1-4FF9-89E0-1D8C88A9901F}" dt="2025-10-25T02:19:40.144" v="1820" actId="20577"/>
        <pc:sldMkLst>
          <pc:docMk/>
          <pc:sldMk cId="1146790328" sldId="3898"/>
        </pc:sldMkLst>
        <pc:spChg chg="mod">
          <ac:chgData name="Venu Yalapala" userId="9feb8bbceceecaca" providerId="LiveId" clId="{4C1DAC4C-9CD1-4FF9-89E0-1D8C88A9901F}" dt="2025-10-25T02:19:40.144" v="1820" actId="20577"/>
          <ac:spMkLst>
            <pc:docMk/>
            <pc:sldMk cId="1146790328" sldId="3898"/>
            <ac:spMk id="3" creationId="{7DFA3A39-9739-4769-AC5C-9CCB51928183}"/>
          </ac:spMkLst>
        </pc:spChg>
      </pc:sldChg>
      <pc:sldChg chg="modSp add mod">
        <pc:chgData name="Venu Yalapala" userId="9feb8bbceceecaca" providerId="LiveId" clId="{4C1DAC4C-9CD1-4FF9-89E0-1D8C88A9901F}" dt="2025-10-25T02:20:17.301" v="1825" actId="20577"/>
        <pc:sldMkLst>
          <pc:docMk/>
          <pc:sldMk cId="2276472694" sldId="3899"/>
        </pc:sldMkLst>
        <pc:spChg chg="mod">
          <ac:chgData name="Venu Yalapala" userId="9feb8bbceceecaca" providerId="LiveId" clId="{4C1DAC4C-9CD1-4FF9-89E0-1D8C88A9901F}" dt="2025-10-25T02:20:17.301" v="1825" actId="20577"/>
          <ac:spMkLst>
            <pc:docMk/>
            <pc:sldMk cId="2276472694" sldId="3899"/>
            <ac:spMk id="3" creationId="{7DFA3A39-9739-4769-AC5C-9CCB51928183}"/>
          </ac:spMkLst>
        </pc:spChg>
      </pc:sldChg>
      <pc:sldChg chg="add ord">
        <pc:chgData name="Venu Yalapala" userId="9feb8bbceceecaca" providerId="LiveId" clId="{4C1DAC4C-9CD1-4FF9-89E0-1D8C88A9901F}" dt="2025-10-25T02:20:30.923" v="1828"/>
        <pc:sldMkLst>
          <pc:docMk/>
          <pc:sldMk cId="4027184068" sldId="3900"/>
        </pc:sldMkLst>
      </pc:sldChg>
      <pc:sldChg chg="add ord">
        <pc:chgData name="Venu Yalapala" userId="9feb8bbceceecaca" providerId="LiveId" clId="{4C1DAC4C-9CD1-4FF9-89E0-1D8C88A9901F}" dt="2025-10-25T02:20:31.581" v="1830"/>
        <pc:sldMkLst>
          <pc:docMk/>
          <pc:sldMk cId="2189496766" sldId="3901"/>
        </pc:sldMkLst>
      </pc:sldChg>
      <pc:sldChg chg="add ord">
        <pc:chgData name="Venu Yalapala" userId="9feb8bbceceecaca" providerId="LiveId" clId="{4C1DAC4C-9CD1-4FF9-89E0-1D8C88A9901F}" dt="2025-10-25T02:20:32.265" v="1832"/>
        <pc:sldMkLst>
          <pc:docMk/>
          <pc:sldMk cId="3287503113" sldId="3902"/>
        </pc:sldMkLst>
      </pc:sldChg>
      <pc:sldChg chg="modSp add mod">
        <pc:chgData name="Venu Yalapala" userId="9feb8bbceceecaca" providerId="LiveId" clId="{4C1DAC4C-9CD1-4FF9-89E0-1D8C88A9901F}" dt="2025-11-01T12:42:02.205" v="1932" actId="20577"/>
        <pc:sldMkLst>
          <pc:docMk/>
          <pc:sldMk cId="965240656" sldId="3903"/>
        </pc:sldMkLst>
        <pc:spChg chg="mod">
          <ac:chgData name="Venu Yalapala" userId="9feb8bbceceecaca" providerId="LiveId" clId="{4C1DAC4C-9CD1-4FF9-89E0-1D8C88A9901F}" dt="2025-11-01T12:42:02.205" v="1932" actId="20577"/>
          <ac:spMkLst>
            <pc:docMk/>
            <pc:sldMk cId="965240656" sldId="3903"/>
            <ac:spMk id="3" creationId="{41F61DCF-BD3B-4F73-814D-4997D810981B}"/>
          </ac:spMkLst>
        </pc:spChg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649808597" sldId="3903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635423809" sldId="3904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3797734739" sldId="3904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102500129" sldId="3905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1651184223" sldId="3905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1132992609" sldId="3906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2771251872" sldId="3906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3091391989" sldId="3907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3108975288" sldId="3907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2522539187" sldId="3908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3452990721" sldId="3908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579116087" sldId="3909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875100109" sldId="3909"/>
        </pc:sldMkLst>
      </pc:sldChg>
      <pc:sldChg chg="add del">
        <pc:chgData name="Venu Yalapala" userId="9feb8bbceceecaca" providerId="LiveId" clId="{4C1DAC4C-9CD1-4FF9-89E0-1D8C88A9901F}" dt="2025-11-01T12:41:07.528" v="1893"/>
        <pc:sldMkLst>
          <pc:docMk/>
          <pc:sldMk cId="2713004659" sldId="3910"/>
        </pc:sldMkLst>
      </pc:sldChg>
      <pc:sldChg chg="add">
        <pc:chgData name="Venu Yalapala" userId="9feb8bbceceecaca" providerId="LiveId" clId="{4C1DAC4C-9CD1-4FF9-89E0-1D8C88A9901F}" dt="2025-11-01T12:41:07.564" v="1894"/>
        <pc:sldMkLst>
          <pc:docMk/>
          <pc:sldMk cId="3703427782" sldId="3910"/>
        </pc:sldMkLst>
      </pc:sldChg>
      <pc:sldChg chg="modSp add mod ord modClrScheme chgLayout">
        <pc:chgData name="Venu Yalapala" userId="9feb8bbceceecaca" providerId="LiveId" clId="{4C1DAC4C-9CD1-4FF9-89E0-1D8C88A9901F}" dt="2025-11-22T20:09:42.844" v="2109"/>
        <pc:sldMkLst>
          <pc:docMk/>
          <pc:sldMk cId="492879986" sldId="3911"/>
        </pc:sldMkLst>
        <pc:spChg chg="mod">
          <ac:chgData name="Venu Yalapala" userId="9feb8bbceceecaca" providerId="LiveId" clId="{4C1DAC4C-9CD1-4FF9-89E0-1D8C88A9901F}" dt="2025-11-22T19:26:29" v="1986" actId="1076"/>
          <ac:spMkLst>
            <pc:docMk/>
            <pc:sldMk cId="492879986" sldId="3911"/>
            <ac:spMk id="3" creationId="{6910CAFA-9D09-4156-AEA2-5422F7F84992}"/>
          </ac:spMkLst>
        </pc:spChg>
      </pc:sldChg>
      <pc:sldChg chg="add del ord">
        <pc:chgData name="Venu Yalapala" userId="9feb8bbceceecaca" providerId="LiveId" clId="{4C1DAC4C-9CD1-4FF9-89E0-1D8C88A9901F}" dt="2025-11-22T19:35:02.619" v="2010" actId="2890"/>
        <pc:sldMkLst>
          <pc:docMk/>
          <pc:sldMk cId="2136020691" sldId="3912"/>
        </pc:sldMkLst>
      </pc:sldChg>
      <pc:sldChg chg="add mod ord modClrScheme chgLayout">
        <pc:chgData name="Venu Yalapala" userId="9feb8bbceceecaca" providerId="LiveId" clId="{4C1DAC4C-9CD1-4FF9-89E0-1D8C88A9901F}" dt="2025-11-22T20:09:42.844" v="2111"/>
        <pc:sldMkLst>
          <pc:docMk/>
          <pc:sldMk cId="2508620356" sldId="3912"/>
        </pc:sldMkLst>
      </pc:sldChg>
      <pc:sldChg chg="add mod ord replId modClrScheme chgLayout">
        <pc:chgData name="Venu Yalapala" userId="9feb8bbceceecaca" providerId="LiveId" clId="{4C1DAC4C-9CD1-4FF9-89E0-1D8C88A9901F}" dt="2025-11-22T20:09:42.844" v="2112"/>
        <pc:sldMkLst>
          <pc:docMk/>
          <pc:sldMk cId="3056484188" sldId="3913"/>
        </pc:sldMkLst>
      </pc:sldChg>
      <pc:sldChg chg="add del ord replId">
        <pc:chgData name="Venu Yalapala" userId="9feb8bbceceecaca" providerId="LiveId" clId="{4C1DAC4C-9CD1-4FF9-89E0-1D8C88A9901F}" dt="2025-11-22T19:35:02.619" v="2010" actId="2890"/>
        <pc:sldMkLst>
          <pc:docMk/>
          <pc:sldMk cId="3128310594" sldId="3913"/>
        </pc:sldMkLst>
      </pc:sldChg>
      <pc:sldChg chg="add mod ord modClrScheme chgLayout">
        <pc:chgData name="Venu Yalapala" userId="9feb8bbceceecaca" providerId="LiveId" clId="{4C1DAC4C-9CD1-4FF9-89E0-1D8C88A9901F}" dt="2025-11-22T20:09:42.844" v="2114"/>
        <pc:sldMkLst>
          <pc:docMk/>
          <pc:sldMk cId="254370902" sldId="3914"/>
        </pc:sldMkLst>
      </pc:sldChg>
      <pc:sldChg chg="add mod ord replId modClrScheme chgLayout">
        <pc:chgData name="Venu Yalapala" userId="9feb8bbceceecaca" providerId="LiveId" clId="{4C1DAC4C-9CD1-4FF9-89E0-1D8C88A9901F}" dt="2025-11-22T20:09:42.844" v="2115"/>
        <pc:sldMkLst>
          <pc:docMk/>
          <pc:sldMk cId="730766049" sldId="3915"/>
        </pc:sldMkLst>
      </pc:sldChg>
      <pc:sldChg chg="add mod ord modClrScheme chgLayout">
        <pc:chgData name="Venu Yalapala" userId="9feb8bbceceecaca" providerId="LiveId" clId="{4C1DAC4C-9CD1-4FF9-89E0-1D8C88A9901F}" dt="2025-11-22T20:09:42.844" v="2117"/>
        <pc:sldMkLst>
          <pc:docMk/>
          <pc:sldMk cId="1265124693" sldId="3916"/>
        </pc:sldMkLst>
      </pc:sldChg>
      <pc:sldChg chg="add mod ord replId modClrScheme chgLayout">
        <pc:chgData name="Venu Yalapala" userId="9feb8bbceceecaca" providerId="LiveId" clId="{4C1DAC4C-9CD1-4FF9-89E0-1D8C88A9901F}" dt="2025-11-22T20:09:42.844" v="2118"/>
        <pc:sldMkLst>
          <pc:docMk/>
          <pc:sldMk cId="1057751742" sldId="3917"/>
        </pc:sldMkLst>
      </pc:sldChg>
      <pc:sldChg chg="add mod ord modClrScheme chgLayout">
        <pc:chgData name="Venu Yalapala" userId="9feb8bbceceecaca" providerId="LiveId" clId="{4C1DAC4C-9CD1-4FF9-89E0-1D8C88A9901F}" dt="2025-11-22T20:09:42.845" v="2120"/>
        <pc:sldMkLst>
          <pc:docMk/>
          <pc:sldMk cId="4160801270" sldId="3918"/>
        </pc:sldMkLst>
      </pc:sldChg>
      <pc:sldChg chg="add mod ord replId modClrScheme chgLayout">
        <pc:chgData name="Venu Yalapala" userId="9feb8bbceceecaca" providerId="LiveId" clId="{4C1DAC4C-9CD1-4FF9-89E0-1D8C88A9901F}" dt="2025-11-22T20:09:42.845" v="2121"/>
        <pc:sldMkLst>
          <pc:docMk/>
          <pc:sldMk cId="427378902" sldId="3919"/>
        </pc:sldMkLst>
      </pc:sldChg>
      <pc:sldChg chg="modSp add mod">
        <pc:chgData name="Venu Yalapala" userId="9feb8bbceceecaca" providerId="LiveId" clId="{4C1DAC4C-9CD1-4FF9-89E0-1D8C88A9901F}" dt="2025-11-22T19:56:09.538" v="2078"/>
        <pc:sldMkLst>
          <pc:docMk/>
          <pc:sldMk cId="2183568150" sldId="3920"/>
        </pc:sldMkLst>
        <pc:spChg chg="mod">
          <ac:chgData name="Venu Yalapala" userId="9feb8bbceceecaca" providerId="LiveId" clId="{4C1DAC4C-9CD1-4FF9-89E0-1D8C88A9901F}" dt="2025-11-22T19:56:09.538" v="2078"/>
          <ac:spMkLst>
            <pc:docMk/>
            <pc:sldMk cId="2183568150" sldId="3920"/>
            <ac:spMk id="7" creationId="{82261D03-D593-4235-A506-2594107F0337}"/>
          </ac:spMkLst>
        </pc:spChg>
      </pc:sldChg>
      <pc:sldChg chg="add del">
        <pc:chgData name="Venu Yalapala" userId="9feb8bbceceecaca" providerId="LiveId" clId="{4C1DAC4C-9CD1-4FF9-89E0-1D8C88A9901F}" dt="2025-11-22T19:52:44.514" v="2028"/>
        <pc:sldMkLst>
          <pc:docMk/>
          <pc:sldMk cId="3135381461" sldId="3920"/>
        </pc:sldMkLst>
      </pc:sldChg>
      <pc:sldChg chg="modSp add mod">
        <pc:chgData name="Venu Yalapala" userId="9feb8bbceceecaca" providerId="LiveId" clId="{4C1DAC4C-9CD1-4FF9-89E0-1D8C88A9901F}" dt="2025-11-22T19:56:27.152" v="2079"/>
        <pc:sldMkLst>
          <pc:docMk/>
          <pc:sldMk cId="3085754911" sldId="3921"/>
        </pc:sldMkLst>
        <pc:spChg chg="mod">
          <ac:chgData name="Venu Yalapala" userId="9feb8bbceceecaca" providerId="LiveId" clId="{4C1DAC4C-9CD1-4FF9-89E0-1D8C88A9901F}" dt="2025-11-22T19:56:27.152" v="2079"/>
          <ac:spMkLst>
            <pc:docMk/>
            <pc:sldMk cId="3085754911" sldId="392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11-22T19:52:44.514" v="2028"/>
        <pc:sldMkLst>
          <pc:docMk/>
          <pc:sldMk cId="3541884008" sldId="3921"/>
        </pc:sldMkLst>
      </pc:sldChg>
      <pc:sldChg chg="modSp add mod">
        <pc:chgData name="Venu Yalapala" userId="9feb8bbceceecaca" providerId="LiveId" clId="{4C1DAC4C-9CD1-4FF9-89E0-1D8C88A9901F}" dt="2025-11-22T19:57:00.416" v="2086" actId="403"/>
        <pc:sldMkLst>
          <pc:docMk/>
          <pc:sldMk cId="1954888412" sldId="3922"/>
        </pc:sldMkLst>
        <pc:spChg chg="mod">
          <ac:chgData name="Venu Yalapala" userId="9feb8bbceceecaca" providerId="LiveId" clId="{4C1DAC4C-9CD1-4FF9-89E0-1D8C88A9901F}" dt="2025-11-22T19:57:00.416" v="2086" actId="403"/>
          <ac:spMkLst>
            <pc:docMk/>
            <pc:sldMk cId="1954888412" sldId="3922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11-22T19:52:44.514" v="2028"/>
        <pc:sldMkLst>
          <pc:docMk/>
          <pc:sldMk cId="4087130988" sldId="3922"/>
        </pc:sldMkLst>
      </pc:sldChg>
      <pc:sldChg chg="add del">
        <pc:chgData name="Venu Yalapala" userId="9feb8bbceceecaca" providerId="LiveId" clId="{4C1DAC4C-9CD1-4FF9-89E0-1D8C88A9901F}" dt="2025-11-22T19:59:47.468" v="2096" actId="47"/>
        <pc:sldMkLst>
          <pc:docMk/>
          <pc:sldMk cId="1101801237" sldId="3923"/>
        </pc:sldMkLst>
      </pc:sldChg>
      <pc:sldChg chg="add del">
        <pc:chgData name="Venu Yalapala" userId="9feb8bbceceecaca" providerId="LiveId" clId="{4C1DAC4C-9CD1-4FF9-89E0-1D8C88A9901F}" dt="2025-11-22T19:52:44.514" v="2028"/>
        <pc:sldMkLst>
          <pc:docMk/>
          <pc:sldMk cId="4180550866" sldId="3923"/>
        </pc:sldMkLst>
      </pc:sldChg>
      <pc:sldChg chg="add del">
        <pc:chgData name="Venu Yalapala" userId="9feb8bbceceecaca" providerId="LiveId" clId="{4C1DAC4C-9CD1-4FF9-89E0-1D8C88A9901F}" dt="2025-11-22T19:59:47.468" v="2096" actId="47"/>
        <pc:sldMkLst>
          <pc:docMk/>
          <pc:sldMk cId="1666957535" sldId="3924"/>
        </pc:sldMkLst>
      </pc:sldChg>
      <pc:sldChg chg="add del">
        <pc:chgData name="Venu Yalapala" userId="9feb8bbceceecaca" providerId="LiveId" clId="{4C1DAC4C-9CD1-4FF9-89E0-1D8C88A9901F}" dt="2025-11-22T19:52:44.514" v="2028"/>
        <pc:sldMkLst>
          <pc:docMk/>
          <pc:sldMk cId="3911925061" sldId="3924"/>
        </pc:sldMkLst>
      </pc:sldChg>
      <pc:sldChg chg="add del">
        <pc:chgData name="Venu Yalapala" userId="9feb8bbceceecaca" providerId="LiveId" clId="{4C1DAC4C-9CD1-4FF9-89E0-1D8C88A9901F}" dt="2025-11-22T19:59:47.468" v="2096" actId="47"/>
        <pc:sldMkLst>
          <pc:docMk/>
          <pc:sldMk cId="1368021116" sldId="3925"/>
        </pc:sldMkLst>
      </pc:sldChg>
      <pc:sldChg chg="add del">
        <pc:chgData name="Venu Yalapala" userId="9feb8bbceceecaca" providerId="LiveId" clId="{4C1DAC4C-9CD1-4FF9-89E0-1D8C88A9901F}" dt="2025-11-22T19:52:44.514" v="2028"/>
        <pc:sldMkLst>
          <pc:docMk/>
          <pc:sldMk cId="1437577445" sldId="3925"/>
        </pc:sldMkLst>
      </pc:sldChg>
      <pc:sldChg chg="add del">
        <pc:chgData name="Venu Yalapala" userId="9feb8bbceceecaca" providerId="LiveId" clId="{4C1DAC4C-9CD1-4FF9-89E0-1D8C88A9901F}" dt="2025-11-22T19:52:44.514" v="2028"/>
        <pc:sldMkLst>
          <pc:docMk/>
          <pc:sldMk cId="103060519" sldId="3926"/>
        </pc:sldMkLst>
      </pc:sldChg>
      <pc:sldChg chg="add del">
        <pc:chgData name="Venu Yalapala" userId="9feb8bbceceecaca" providerId="LiveId" clId="{4C1DAC4C-9CD1-4FF9-89E0-1D8C88A9901F}" dt="2025-11-22T19:59:47.468" v="2096" actId="47"/>
        <pc:sldMkLst>
          <pc:docMk/>
          <pc:sldMk cId="4027642663" sldId="3926"/>
        </pc:sldMkLst>
      </pc:sldChg>
      <pc:sldChg chg="add del">
        <pc:chgData name="Venu Yalapala" userId="9feb8bbceceecaca" providerId="LiveId" clId="{4C1DAC4C-9CD1-4FF9-89E0-1D8C88A9901F}" dt="2025-11-22T19:59:47.468" v="2096" actId="47"/>
        <pc:sldMkLst>
          <pc:docMk/>
          <pc:sldMk cId="590308471" sldId="3927"/>
        </pc:sldMkLst>
      </pc:sldChg>
      <pc:sldChg chg="add del">
        <pc:chgData name="Venu Yalapala" userId="9feb8bbceceecaca" providerId="LiveId" clId="{4C1DAC4C-9CD1-4FF9-89E0-1D8C88A9901F}" dt="2025-11-22T19:52:44.514" v="2028"/>
        <pc:sldMkLst>
          <pc:docMk/>
          <pc:sldMk cId="1501506722" sldId="3927"/>
        </pc:sldMkLst>
      </pc:sldChg>
      <pc:sldChg chg="modSp add mod">
        <pc:chgData name="Venu Yalapala" userId="9feb8bbceceecaca" providerId="LiveId" clId="{4C1DAC4C-9CD1-4FF9-89E0-1D8C88A9901F}" dt="2025-11-22T19:57:25.047" v="2088"/>
        <pc:sldMkLst>
          <pc:docMk/>
          <pc:sldMk cId="4199123411" sldId="3928"/>
        </pc:sldMkLst>
        <pc:spChg chg="mod">
          <ac:chgData name="Venu Yalapala" userId="9feb8bbceceecaca" providerId="LiveId" clId="{4C1DAC4C-9CD1-4FF9-89E0-1D8C88A9901F}" dt="2025-11-22T19:57:25.047" v="2088"/>
          <ac:spMkLst>
            <pc:docMk/>
            <pc:sldMk cId="4199123411" sldId="3928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11-22T19:59:32.400" v="2095"/>
        <pc:sldMkLst>
          <pc:docMk/>
          <pc:sldMk cId="431732428" sldId="3929"/>
        </pc:sldMkLst>
        <pc:spChg chg="mod">
          <ac:chgData name="Venu Yalapala" userId="9feb8bbceceecaca" providerId="LiveId" clId="{4C1DAC4C-9CD1-4FF9-89E0-1D8C88A9901F}" dt="2025-11-22T19:59:32.400" v="2095"/>
          <ac:spMkLst>
            <pc:docMk/>
            <pc:sldMk cId="431732428" sldId="3929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11-22T19:59:47.468" v="2096" actId="47"/>
        <pc:sldMkLst>
          <pc:docMk/>
          <pc:sldMk cId="1100568409" sldId="3930"/>
        </pc:sldMkLst>
      </pc:sldChg>
      <pc:sldChg chg="add ord">
        <pc:chgData name="Venu Yalapala" userId="9feb8bbceceecaca" providerId="LiveId" clId="{4C1DAC4C-9CD1-4FF9-89E0-1D8C88A9901F}" dt="2025-11-22T19:59:56.169" v="2098"/>
        <pc:sldMkLst>
          <pc:docMk/>
          <pc:sldMk cId="3942892918" sldId="3930"/>
        </pc:sldMkLst>
      </pc:sldChg>
      <pc:sldChg chg="add ord">
        <pc:chgData name="Venu Yalapala" userId="9feb8bbceceecaca" providerId="LiveId" clId="{4C1DAC4C-9CD1-4FF9-89E0-1D8C88A9901F}" dt="2025-11-22T19:59:57.071" v="2100"/>
        <pc:sldMkLst>
          <pc:docMk/>
          <pc:sldMk cId="3807387739" sldId="3931"/>
        </pc:sldMkLst>
      </pc:sldChg>
      <pc:sldChg chg="add ord">
        <pc:chgData name="Venu Yalapala" userId="9feb8bbceceecaca" providerId="LiveId" clId="{4C1DAC4C-9CD1-4FF9-89E0-1D8C88A9901F}" dt="2025-11-22T19:59:57.789" v="2102"/>
        <pc:sldMkLst>
          <pc:docMk/>
          <pc:sldMk cId="207482455" sldId="3932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  <pc:sldMasterChg chg="modSldLayout sldLayoutOrd">
        <pc:chgData name="Venu Yalapala" userId="9feb8bbceceecaca" providerId="LiveId" clId="{4C1DAC4C-9CD1-4FF9-89E0-1D8C88A9901F}" dt="2025-11-22T20:09:42.760" v="2105"/>
        <pc:sldMasterMkLst>
          <pc:docMk/>
          <pc:sldMasterMk cId="1153143315" sldId="2147484850"/>
        </pc:sldMasterMkLst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3637253425" sldId="2147484875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637253425" sldId="214748487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637253425" sldId="214748487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637253425" sldId="2147484875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637253425" sldId="2147484875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637253425" sldId="21474848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3238801773" sldId="2147484876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238801773" sldId="214748487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238801773" sldId="214748487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238801773" sldId="214748487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238801773" sldId="214748487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238801773" sldId="21474848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2559525474" sldId="2147484877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559525474" sldId="214748487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559525474" sldId="214748487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559525474" sldId="214748487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559525474" sldId="214748487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559525474" sldId="21474848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2149493447" sldId="2147484878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149493447" sldId="214748487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149493447" sldId="214748487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149493447" sldId="214748487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149493447" sldId="214748487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149493447" sldId="2147484878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149493447" sldId="21474848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3771510738" sldId="2147484879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771510738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771510738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771510738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771510738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771510738" sldId="2147484879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771510738" sldId="2147484879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771510738" sldId="2147484879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3771510738" sldId="21474848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2373214961" sldId="2147484880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373214961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373214961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373214961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373214961" sldId="21474848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2750094454" sldId="2147484881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750094454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750094454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750094454" sldId="21474848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4030181942" sldId="2147484882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4030181942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4030181942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4030181942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4030181942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4030181942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4030181942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201836718" sldId="2147484883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01836718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01836718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01836718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01836718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01836718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01836718" sldId="21474848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2724911215" sldId="2147484884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724911215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724911215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724911215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724911215" sldId="2147484884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2724911215" sldId="2147484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11-22T20:09:42.760" v="2105"/>
          <pc:sldLayoutMkLst>
            <pc:docMk/>
            <pc:sldMasterMk cId="1153143315" sldId="2147484850"/>
            <pc:sldLayoutMk cId="613414471" sldId="2147484885"/>
          </pc:sldLayoutMkLst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613414471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613414471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613414471" sldId="2147484885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613414471" sldId="2147484885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11-22T20:09:42.760" v="2105"/>
            <ac:spMkLst>
              <pc:docMk/>
              <pc:sldMasterMk cId="1153143315" sldId="2147484850"/>
              <pc:sldLayoutMk cId="613414471" sldId="2147484885"/>
              <ac:spMk id="6" creationId="{00000000-0000-0000-0000-000000000000}"/>
            </ac:spMkLst>
          </pc:spChg>
        </pc:sldLayoutChg>
      </pc:sldMasterChg>
      <pc:sldMasterChg chg="modTransition modSldLayout">
        <pc:chgData name="Venu Yalapala" userId="9feb8bbceceecaca" providerId="LiveId" clId="{4C1DAC4C-9CD1-4FF9-89E0-1D8C88A9901F}" dt="2025-10-09T14:29:22.895" v="792"/>
        <pc:sldMasterMkLst>
          <pc:docMk/>
          <pc:sldMasterMk cId="441582202" sldId="2147484862"/>
        </pc:sldMasterMkLst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298662666" sldId="2147484863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938425828" sldId="2147484864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810209321" sldId="2147484865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176844381" sldId="2147484866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249073150" sldId="2147484867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409871663" sldId="2147484868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88864727" sldId="2147484869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55043041" sldId="2147484870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563718692" sldId="2147484871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77352618" sldId="2147484872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38365066" sldId="2147484873"/>
          </pc:sldLayoutMkLst>
        </pc:sldLayoutChg>
      </pc:sldMasterChg>
      <pc:sldMasterChg chg="del modTransition modSldLayout sldLayoutOrd">
        <pc:chgData name="Venu Yalapala" userId="9feb8bbceceecaca" providerId="LiveId" clId="{4C1DAC4C-9CD1-4FF9-89E0-1D8C88A9901F}" dt="2025-11-22T20:09:42.820" v="2106"/>
        <pc:sldMasterMkLst>
          <pc:docMk/>
          <pc:sldMasterMk cId="2284777424" sldId="2147484874"/>
        </pc:sldMasterMkLst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3637253425" sldId="2147484875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3238801773" sldId="2147484876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2559525474" sldId="2147484877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2149493447" sldId="2147484878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3771510738" sldId="2147484879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2373214961" sldId="2147484880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2750094454" sldId="2147484881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4030181942" sldId="2147484882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201836718" sldId="2147484883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2724911215" sldId="2147484884"/>
          </pc:sldLayoutMkLst>
        </pc:sldLayoutChg>
        <pc:sldLayoutChg chg="modTransition">
          <pc:chgData name="Venu Yalapala" userId="9feb8bbceceecaca" providerId="LiveId" clId="{4C1DAC4C-9CD1-4FF9-89E0-1D8C88A9901F}" dt="2025-11-22T19:25:08.687" v="1963"/>
          <pc:sldLayoutMkLst>
            <pc:docMk/>
            <pc:sldMasterMk cId="1153143315" sldId="2147484850"/>
            <pc:sldLayoutMk cId="613414471" sldId="2147484885"/>
          </pc:sldLayoutMkLst>
        </pc:sldLayoutChg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25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8801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525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949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51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1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094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018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83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91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341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662666"/>
      </p:ext>
    </p:extLst>
  </p:cSld>
  <p:clrMapOvr>
    <a:masterClrMapping/>
  </p:clrMapOvr>
  <p:transition spd="slow">
    <p:wipe/>
  </p:transition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425828"/>
      </p:ext>
    </p:extLst>
  </p:cSld>
  <p:clrMapOvr>
    <a:masterClrMapping/>
  </p:clrMapOvr>
  <p:transition spd="slow">
    <p:wipe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209321"/>
      </p:ext>
    </p:extLst>
  </p:cSld>
  <p:clrMapOvr>
    <a:masterClrMapping/>
  </p:clrMapOvr>
  <p:transition spd="slow">
    <p:wipe/>
  </p:transition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844381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073150"/>
      </p:ext>
    </p:extLst>
  </p:cSld>
  <p:clrMapOvr>
    <a:masterClrMapping/>
  </p:clrMapOvr>
  <p:transition spd="slow">
    <p:wipe/>
  </p:transition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871663"/>
      </p:ext>
    </p:extLst>
  </p:cSld>
  <p:clrMapOvr>
    <a:masterClrMapping/>
  </p:clrMapOvr>
  <p:transition spd="slow">
    <p:wipe/>
  </p:transition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864727"/>
      </p:ext>
    </p:extLst>
  </p:cSld>
  <p:clrMapOvr>
    <a:masterClrMapping/>
  </p:clrMapOvr>
  <p:transition spd="slow">
    <p:wipe/>
  </p:transition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043041"/>
      </p:ext>
    </p:extLst>
  </p:cSld>
  <p:clrMapOvr>
    <a:masterClrMapping/>
  </p:clrMapOvr>
  <p:transition spd="slow">
    <p:wipe/>
  </p:transition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718692"/>
      </p:ext>
    </p:extLst>
  </p:cSld>
  <p:clrMapOvr>
    <a:masterClrMapping/>
  </p:clrMapOvr>
  <p:transition spd="slow">
    <p:wipe/>
  </p:transition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352618"/>
      </p:ext>
    </p:extLst>
  </p:cSld>
  <p:clrMapOvr>
    <a:masterClrMapping/>
  </p:clrMapOvr>
  <p:transition spd="slow">
    <p:wipe/>
  </p:transition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8365066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13" Type="http://schemas.openxmlformats.org/officeDocument/2006/relationships/slideLayout" Target="../slideLayouts/slideLayout246.xml"/><Relationship Id="rId18" Type="http://schemas.openxmlformats.org/officeDocument/2006/relationships/slideLayout" Target="../slideLayouts/slideLayout251.xml"/><Relationship Id="rId3" Type="http://schemas.openxmlformats.org/officeDocument/2006/relationships/slideLayout" Target="../slideLayouts/slideLayout236.xml"/><Relationship Id="rId21" Type="http://schemas.openxmlformats.org/officeDocument/2006/relationships/slideLayout" Target="../slideLayouts/slideLayout254.xml"/><Relationship Id="rId7" Type="http://schemas.openxmlformats.org/officeDocument/2006/relationships/slideLayout" Target="../slideLayouts/slideLayout240.xml"/><Relationship Id="rId12" Type="http://schemas.openxmlformats.org/officeDocument/2006/relationships/slideLayout" Target="../slideLayouts/slideLayout245.xml"/><Relationship Id="rId17" Type="http://schemas.openxmlformats.org/officeDocument/2006/relationships/slideLayout" Target="../slideLayouts/slideLayout250.xml"/><Relationship Id="rId2" Type="http://schemas.openxmlformats.org/officeDocument/2006/relationships/slideLayout" Target="../slideLayouts/slideLayout235.xml"/><Relationship Id="rId16" Type="http://schemas.openxmlformats.org/officeDocument/2006/relationships/slideLayout" Target="../slideLayouts/slideLayout249.xml"/><Relationship Id="rId20" Type="http://schemas.openxmlformats.org/officeDocument/2006/relationships/slideLayout" Target="../slideLayouts/slideLayout253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48.xml"/><Relationship Id="rId23" Type="http://schemas.openxmlformats.org/officeDocument/2006/relationships/theme" Target="../theme/theme21.xml"/><Relationship Id="rId10" Type="http://schemas.openxmlformats.org/officeDocument/2006/relationships/slideLayout" Target="../slideLayouts/slideLayout243.xml"/><Relationship Id="rId19" Type="http://schemas.openxmlformats.org/officeDocument/2006/relationships/slideLayout" Target="../slideLayouts/slideLayout252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Relationship Id="rId14" Type="http://schemas.openxmlformats.org/officeDocument/2006/relationships/slideLayout" Target="../slideLayouts/slideLayout247.xml"/><Relationship Id="rId22" Type="http://schemas.openxmlformats.org/officeDocument/2006/relationships/slideLayout" Target="../slideLayouts/slideLayout255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3.xml"/><Relationship Id="rId3" Type="http://schemas.openxmlformats.org/officeDocument/2006/relationships/slideLayout" Target="../slideLayouts/slideLayout258.xml"/><Relationship Id="rId7" Type="http://schemas.openxmlformats.org/officeDocument/2006/relationships/slideLayout" Target="../slideLayouts/slideLayout262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57.xml"/><Relationship Id="rId1" Type="http://schemas.openxmlformats.org/officeDocument/2006/relationships/slideLayout" Target="../slideLayouts/slideLayout256.xml"/><Relationship Id="rId6" Type="http://schemas.openxmlformats.org/officeDocument/2006/relationships/slideLayout" Target="../slideLayouts/slideLayout261.xml"/><Relationship Id="rId11" Type="http://schemas.openxmlformats.org/officeDocument/2006/relationships/slideLayout" Target="../slideLayouts/slideLayout266.xml"/><Relationship Id="rId5" Type="http://schemas.openxmlformats.org/officeDocument/2006/relationships/slideLayout" Target="../slideLayouts/slideLayout260.xml"/><Relationship Id="rId10" Type="http://schemas.openxmlformats.org/officeDocument/2006/relationships/slideLayout" Target="../slideLayouts/slideLayout265.xml"/><Relationship Id="rId4" Type="http://schemas.openxmlformats.org/officeDocument/2006/relationships/slideLayout" Target="../slideLayouts/slideLayout259.xml"/><Relationship Id="rId9" Type="http://schemas.openxmlformats.org/officeDocument/2006/relationships/slideLayout" Target="../slideLayouts/slideLayout26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  <p:sldLayoutId id="2147484875" r:id="rId12"/>
    <p:sldLayoutId id="2147484876" r:id="rId13"/>
    <p:sldLayoutId id="2147484877" r:id="rId14"/>
    <p:sldLayoutId id="2147484878" r:id="rId15"/>
    <p:sldLayoutId id="2147484879" r:id="rId16"/>
    <p:sldLayoutId id="2147484880" r:id="rId17"/>
    <p:sldLayoutId id="2147484881" r:id="rId18"/>
    <p:sldLayoutId id="2147484882" r:id="rId19"/>
    <p:sldLayoutId id="2147484883" r:id="rId20"/>
    <p:sldLayoutId id="2147484884" r:id="rId21"/>
    <p:sldLayoutId id="2147484885" r:id="rId2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582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63" r:id="rId1"/>
    <p:sldLayoutId id="2147484864" r:id="rId2"/>
    <p:sldLayoutId id="2147484865" r:id="rId3"/>
    <p:sldLayoutId id="2147484866" r:id="rId4"/>
    <p:sldLayoutId id="2147484867" r:id="rId5"/>
    <p:sldLayoutId id="2147484868" r:id="rId6"/>
    <p:sldLayoutId id="2147484869" r:id="rId7"/>
    <p:sldLayoutId id="2147484870" r:id="rId8"/>
    <p:sldLayoutId id="2147484871" r:id="rId9"/>
    <p:sldLayoutId id="2147484872" r:id="rId10"/>
    <p:sldLayoutId id="214748487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2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2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2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2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2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2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413510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పల్లవి : నాకు ఆధారము నాకు ఆశ్రయము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ఆదరణ –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నిరీక్షణ యేసు యేసు –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క్రీస్తోక్కడే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ప్రశ్నలకు - పలు సమస్యలకు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శోధనలకు – జవాబొక్కడే</a:t>
            </a: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en-IN" sz="1347" dirty="0">
                <a:solidFill>
                  <a:prstClr val="white"/>
                </a:solidFill>
              </a:rPr>
              <a:t>(2)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347" dirty="0">
                <a:solidFill>
                  <a:prstClr val="white"/>
                </a:solidFill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నిందలకు - పలు చింతలకు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వేదనలకు – జవాబొక్కడే</a:t>
            </a: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en-IN" sz="1347" dirty="0">
                <a:solidFill>
                  <a:prstClr val="white"/>
                </a:solidFill>
              </a:rPr>
              <a:t>(2)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పలు వ్యాధులకు - పలు భాధలకు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దెబ్బలకు – జవాబొక్కడే</a:t>
            </a:r>
            <a:r>
              <a:rPr lang="en-IN" sz="1347" dirty="0">
                <a:solidFill>
                  <a:prstClr val="white"/>
                </a:solidFill>
              </a:rPr>
              <a:t> (2)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568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పల్లవి : ఆరాధన పల్లకిలో మహారాజు యేసయ్య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ఆరాధింతును ఆనంద గీతముతో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అ.ప : నిన్ను ఆరాధింతును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సేవింతును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నాలో ప్రాణము ఉన్నంత వరకు ( 2 )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కాలిన అరణ్యములో కాలినడక బాటలో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కరుణ గల దేవుడవై నను స్నేహించావు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కన్నీళ్లు తుడిచావు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-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కవిలలో వ్రాసావు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కొదువలన్నియు తీర్చి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-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సమృద్ధి నిచ్చావు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క్షేమమే నొసగి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-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నన్నాదరించావు ( 2 ) || నిన్ను ||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ఆశ్చర్య కార్యములెన్నో అనుభవింప జేయుటకై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అదముడైన యాకోబును పిలుచుకొంటివి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వాక్యమును యాకోబుకు తెలియజేసినావు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వాగ్దాన భూమిని స్వాస్థ్యముగా నిచ్చావు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అధిక బహుమానమును కలుగజేసినావు ( 2 )    || నిన్ను ||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6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తరతరములన్నిటను నీ నామ జ్ఞాపకముగా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తెలియజేయుటకు మమ్ము ఏర్పరచుకొంటివి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సైన్యములకధిపతికి సూచనలు గాను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సర్వలోకనాధునికి యాజకులు గాను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దయచేతనే నీవు కృప చూపుచున్నావు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దయచేతనే మా యెడ కృప చూపుచున్నావు|| నిన్ను ||</a:t>
            </a:r>
          </a:p>
        </p:txBody>
      </p:sp>
    </p:spTree>
    <p:extLst>
      <p:ext uri="{BB962C8B-B14F-4D97-AF65-F5344CB8AC3E}">
        <p14:creationId xmlns:p14="http://schemas.microsoft.com/office/powerpoint/2010/main" val="965240656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797734739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వినయముగల వారిని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నిలిచియుందును పవిత్రతతో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651184223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2771251872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దీన మనస్సు గలవారికే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సముఖములో సజీవ సాక్షినై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కాపాడుకొందును మెళకువతో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3091391989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2522539187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శోధింపబడు వారికి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విశ్రమింతును అంతము వరకు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79116087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మహాఘనుడవు మహోన్నతుడవు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సత్య సంపూర్ణమై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703427782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నీవే నాతోడువై నీవే నాజీవమై - నా హృదిలోన నిలిచిన జ్ణాపికవై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అణువణువున నీకృప నిక్షిప్తమై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ఎన్నడు వీడని అనుబంధమై "యేసయ్య"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309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నీవే నా శైలమై నీవే నాశృంగమై - నా విజయానికే నీవు భుజబలమై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అనుక్షణమున శత్రువుకు ప్రత్యక్షమై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వెనుదీయనీయక వెన్ను తట్టినావు "యేసయ్య"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309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నీవే వెలుగువై నీవే ఆలయమై - నా నిత్యత్వమునకు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అమరలోకాన శుద్ధులతో పరిచయమై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309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మైమరచి నేనేమి చేసేదనో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86523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95304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నీవే నాతోడువై నీవే నాజీవమై - నా హృదిలోన నిలిచిన జ్ణాపికవై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అణువణువున నీకృప నిక్షిప్తమై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ఎన్నడు వీడని అనుబంధమై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30922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114944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నీవే నా శైలమై నీవే నాశృంగమై - నా విజయానికే నీవు భుజబలమై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అనుక్షణమున శత్రువుకు ప్రత్యక్షమై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వెనుదీయనీయక వెన్ను తట్టినావు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256338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3541388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55104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నీవే వెలుగువై నీవే ఆలయమై - నా నిత్యత్వమునకు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అమరలోకాన శుద్ధులతో పరిచయమై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మైమరచి నేనేమి చేసేదనో "యేసయ్య"</a:t>
            </a:r>
          </a:p>
        </p:txBody>
      </p:sp>
    </p:spTree>
    <p:extLst>
      <p:ext uri="{BB962C8B-B14F-4D97-AF65-F5344CB8AC3E}">
        <p14:creationId xmlns:p14="http://schemas.microsoft.com/office/powerpoint/2010/main" val="388058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ముఖము మనోహరము - నీ స్వరము మాధుర్యము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అపరంజి 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ప్రాణ ప్రియుడా - మనగలనా నిను వీడి క్షణమైన</a:t>
            </a:r>
          </a:p>
        </p:txBody>
      </p:sp>
    </p:spTree>
    <p:extLst>
      <p:ext uri="{BB962C8B-B14F-4D97-AF65-F5344CB8AC3E}">
        <p14:creationId xmlns:p14="http://schemas.microsoft.com/office/powerpoint/2010/main" val="176410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522514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శుభవేళ – స్తోత్రబలి</a:t>
            </a:r>
            <a:br>
              <a:rPr lang="te-IN" sz="4800" dirty="0"/>
            </a:br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ఆరాధన – స్తోత్రబలి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8144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1) నా సొంత ఆలోచనలే – కలిగించెను నష్టము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కలిగిన ఆలోచనలే – నాకు లాభమాయెను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కర్త… ఆలోచన కర్త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2) నిన్ను నేను విడిచినా – విడువలేదు నీదు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విడిచిపెట్టలేనివి ఉన్నా – విడిపించావు నన్ను(2)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విడువని విమోచకుడా… విడువని విమోచకుడా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3) నా జీవితమంతా – జీవించెద నీ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ఉన్న సమస్తము – అర్పించెద నీ సేవలో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పిలచిన నిజ దేవుడా… పిలచిన నిజ దేవుడా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185828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0118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1) నా సొంత ఆలోచనలే – కలిగించెను నష్టము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కలిగిన ఆలోచనలే – నాకు లాభమాయెను (2)</a:t>
            </a:r>
          </a:p>
        </p:txBody>
      </p:sp>
    </p:spTree>
    <p:extLst>
      <p:ext uri="{BB962C8B-B14F-4D97-AF65-F5344CB8AC3E}">
        <p14:creationId xmlns:p14="http://schemas.microsoft.com/office/powerpoint/2010/main" val="3799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103085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తండ్రీ దేవా – నీకేనయ్యా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92879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కర్త… ఆలోచన కర్త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ఆలోచనయే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322642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6580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2) నిన్ను నేను విడిచినా – విడువలేదు నీదు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విడిచిపెట్టలేనివి ఉన్నా – విడిపించావు నన్ను(2)</a:t>
            </a:r>
          </a:p>
        </p:txBody>
      </p:sp>
    </p:spTree>
    <p:extLst>
      <p:ext uri="{BB962C8B-B14F-4D97-AF65-F5344CB8AC3E}">
        <p14:creationId xmlns:p14="http://schemas.microsoft.com/office/powerpoint/2010/main" val="97397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విడువని విమోచకుడా… విడువని విమోచకుడా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నీలోనే ఉండుట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376000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3690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1127629"/>
            <a:ext cx="1563887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3) నా జీవితమంతా – జీవించెద నీ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ఉన్న సమస్తము – అర్పించెద నీ సేవలో (2)</a:t>
            </a:r>
          </a:p>
        </p:txBody>
      </p:sp>
    </p:spTree>
    <p:extLst>
      <p:ext uri="{BB962C8B-B14F-4D97-AF65-F5344CB8AC3E}">
        <p14:creationId xmlns:p14="http://schemas.microsoft.com/office/powerpoint/2010/main" val="2162819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365629"/>
            <a:ext cx="15638870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పిలచిన నిజ దేవుడా… పిలచిన నిజ దేవుడా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సహాయముండుట – నాకు క్షేమమయ్యా ..!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॥నీ ప్రేమే చూపకపోతే॥</a:t>
            </a:r>
          </a:p>
        </p:txBody>
      </p:sp>
    </p:spTree>
    <p:extLst>
      <p:ext uri="{BB962C8B-B14F-4D97-AF65-F5344CB8AC3E}">
        <p14:creationId xmlns:p14="http://schemas.microsoft.com/office/powerpoint/2010/main" val="1370857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 గల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జీవితానికి నీవే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ప్రేమే చూపకపోతే నేనేమైపోదునో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లేకపోతే – నాకు ఊపిరే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4232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4778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పల్లవి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 :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1.కయీను కౄర పగకు బలియైన హేబేలు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పెట్టిన కేక విన్న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అన్నల ఉమ్మడి కుట్రకు గురియైన యోసేపు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ఘోష గోతి నుండి విన్న దేవుడవు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చెవి యొగ్గి నా మొరను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నీవు వినకుంటే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2.సౌలు ఈటె దాటికి గురియైన దావీదు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కాపాడి రక్షించిన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పన్నిన కీడుకు మొత్తబడిన యోబును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గెలిపించి దీవెనలు కురిపించిన దేవుడవు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నీ నీడ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నాకు లేకుంటే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జీవించలేనయ్యా (2)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 </a:t>
            </a:r>
            <a:r>
              <a:rPr kumimoji="0" lang="te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</a:t>
            </a:r>
            <a:r>
              <a:rPr kumimoji="0" lang="en-I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  <a:endParaRPr kumimoji="0" lang="te-IN" sz="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7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43760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పల్లవి : నాకు ఆధారము నాకు ఆశ్రయము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ఆదరణ –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నిరీక్షణ యేసు యేసు –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క్రీస్తోక్కడే</a:t>
            </a:r>
          </a:p>
        </p:txBody>
      </p:sp>
    </p:spTree>
    <p:extLst>
      <p:ext uri="{BB962C8B-B14F-4D97-AF65-F5344CB8AC3E}">
        <p14:creationId xmlns:p14="http://schemas.microsoft.com/office/powerpoint/2010/main" val="3085754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97627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ఎల్ షడ్డాయ్ – ఎల్ షడ్డాయ్ </a:t>
            </a:r>
            <a:r>
              <a:rPr lang="en-IN" sz="4800"/>
              <a:t>- </a:t>
            </a:r>
            <a:r>
              <a:rPr lang="te-IN" sz="4800" dirty="0"/>
              <a:t>సర్వ శక్తిమంతుడా (2)</a:t>
            </a:r>
            <a:br>
              <a:rPr lang="te-IN" sz="4800" dirty="0"/>
            </a:br>
            <a:r>
              <a:rPr lang="te-IN" sz="4800" dirty="0"/>
              <a:t>సర్వ శక్తిమంతుడా </a:t>
            </a:r>
          </a:p>
          <a:p>
            <a:r>
              <a:rPr lang="te-IN" sz="4800" dirty="0"/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421987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1.కయీను కౄర పగకు బలియైన హేబేలు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పెట్టిన కేక విన్న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అన్నల ఉమ్మడి కుట్రకు గురియైన యోసేపు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ఘోష గోతి నుండి విన్న దేవుడవు (2)</a:t>
            </a:r>
          </a:p>
        </p:txBody>
      </p:sp>
    </p:spTree>
    <p:extLst>
      <p:ext uri="{BB962C8B-B14F-4D97-AF65-F5344CB8AC3E}">
        <p14:creationId xmlns:p14="http://schemas.microsoft.com/office/powerpoint/2010/main" val="398253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చెవి యొగ్గి నా మొరను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నీవు వినకుంటే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బ్రతుకలేనయ్యా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నీవుంటే నా ||</a:t>
            </a:r>
          </a:p>
        </p:txBody>
      </p:sp>
    </p:spTree>
    <p:extLst>
      <p:ext uri="{BB962C8B-B14F-4D97-AF65-F5344CB8AC3E}">
        <p14:creationId xmlns:p14="http://schemas.microsoft.com/office/powerpoint/2010/main" val="29093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3306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128773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5053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2.సౌలు ఈటె దాటికి గురియైన దావీదు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కాపాడి రక్షించిన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పన్నిన కీడుకు మొత్తబడిన యోబును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గెలిపించి దీవెనలు కురిపించిన దేవుడవు (2)</a:t>
            </a:r>
          </a:p>
        </p:txBody>
      </p:sp>
    </p:spTree>
    <p:extLst>
      <p:ext uri="{BB962C8B-B14F-4D97-AF65-F5344CB8AC3E}">
        <p14:creationId xmlns:p14="http://schemas.microsoft.com/office/powerpoint/2010/main" val="23825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863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నీ నీడ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నాకు లేకుంటే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జీవించలేనయ్యా (2) || నీవుంటే నా ||</a:t>
            </a:r>
          </a:p>
        </p:txBody>
      </p:sp>
    </p:spTree>
    <p:extLst>
      <p:ext uri="{BB962C8B-B14F-4D97-AF65-F5344CB8AC3E}">
        <p14:creationId xmlns:p14="http://schemas.microsoft.com/office/powerpoint/2010/main" val="273973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492629"/>
            <a:ext cx="156388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లేని చోటేది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దాగి క్షణముండలేనయ్యా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చూడని స్థలమేది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కనుమరుగై నేనుండలేనయ్యా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3741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-1995" y="860929"/>
            <a:ext cx="1563887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వినని మనవేది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తీర్చని భాద ఏది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 వెంట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అదియే చాలయ్యా (4) ||నీవు లేని||</a:t>
            </a:r>
          </a:p>
        </p:txBody>
      </p:sp>
    </p:spTree>
    <p:extLst>
      <p:ext uri="{BB962C8B-B14F-4D97-AF65-F5344CB8AC3E}">
        <p14:creationId xmlns:p14="http://schemas.microsoft.com/office/powerpoint/2010/main" val="146328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522514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శుభవేళ – స్తోత్రబలి</a:t>
            </a:r>
            <a:br>
              <a:rPr lang="te-IN" sz="4800" dirty="0"/>
            </a:br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ఆరాధన – స్తోత్రబలి</a:t>
            </a:r>
          </a:p>
        </p:txBody>
      </p:sp>
    </p:spTree>
    <p:extLst>
      <p:ext uri="{BB962C8B-B14F-4D97-AF65-F5344CB8AC3E}">
        <p14:creationId xmlns:p14="http://schemas.microsoft.com/office/powerpoint/2010/main" val="2508620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377" y="326201"/>
            <a:ext cx="7818120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కష్టసుడుల తరంగములో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చాలిన దేవుడ నీవు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అంజూర చెట్లు పూయకున్నను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ద్రాక్ష చెట్లు ఫలింపకున్నను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చేనులోని పైరు పండకపోయినను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శాలలోని పశువులు లేక పోయినను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గాఢాంధకారాన పయనించిన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పొంగు సాగరా లెదురైన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marL="342900" indent="-342900" algn="ctr">
              <a:lnSpc>
                <a:spcPct val="150000"/>
              </a:lnSpc>
              <a:buAutoNum type="arabicPeriod"/>
            </a:pP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దారిచెడినపుడు యేసయ్య 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అందరు విడచిన యేసయ్యా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నను</a:t>
            </a:r>
            <a:r>
              <a:rPr lang="en-IN" sz="1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1800" dirty="0">
                <a:latin typeface="Anek Telugu SemiBold" pitchFamily="2" charset="0"/>
                <a:cs typeface="Anek Telugu SemiBold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2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అంజూర చెట్లు పూయకున్నను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 ద్రాక్ష చెట్లు ఫలింపకున్నను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చేనులోని పైరు పండకపోయినను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శాలలోని పశువులు లేక పోయినను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878520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103085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తండ్రీ దేవా – నీకేనయ్యా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6484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184068"/>
      </p:ext>
    </p:extLst>
  </p:cSld>
  <p:clrMapOvr>
    <a:masterClrMapping/>
  </p:clrMapOvr>
  <p:transition spd="slow">
    <p:wipe/>
  </p:transition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గాఢాంధకారాన పయనించిన 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పొంగు సాగరా లెదురైన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లోకమంత ఒకటైన అన్యాయ తీర్పుకు గురిచేసిన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సత్యము పలుకుటచే నష్టము కలిగినను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790328"/>
      </p:ext>
    </p:extLst>
  </p:cSld>
  <p:clrMapOvr>
    <a:masterClrMapping/>
  </p:clrMapOvr>
  <p:transition spd="slow">
    <p:wipe/>
  </p:transition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496766"/>
      </p:ext>
    </p:extLst>
  </p:cSld>
  <p:clrMapOvr>
    <a:masterClrMapping/>
  </p:clrMapOvr>
  <p:transition spd="slow">
    <p:wipe/>
  </p:transition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23487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దారిచెడినపుడు యేసయ్య 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అందరు విడచిన యేసయ్యా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శాశ్వతమైన ప్రేమతో కన్నీళ్ళు తుడిచితివే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నను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నీచుడని త్రోయక నీ కౌగిట దాచితివే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472694"/>
      </p:ext>
    </p:extLst>
  </p:cSld>
  <p:clrMapOvr>
    <a:masterClrMapping/>
  </p:clrMapOvr>
  <p:transition spd="slow">
    <p:wipe/>
  </p:transition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దేవుడవు యేసు 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వ్యాధి బాధ సమయములో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కష్టసుడుల తరంగములో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ఏమున్నా లేకున్నా ఏ స్ధితికైనా</a:t>
            </a:r>
            <a:r>
              <a:rPr lang="en-IN" sz="44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400" dirty="0">
                <a:latin typeface="Anek Telugu SemiBold" pitchFamily="2" charset="0"/>
                <a:cs typeface="Anek Telugu SemiBold" pitchFamily="2" charset="0"/>
              </a:rPr>
              <a:t>చాలిన దేవుడ నీవు</a:t>
            </a:r>
            <a:endParaRPr lang="en-IN" sz="4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503113"/>
      </p:ext>
    </p:extLst>
  </p:cSld>
  <p:clrMapOvr>
    <a:masterClrMapping/>
  </p:clrMapOvr>
  <p:transition spd="slow">
    <p:wipe/>
  </p:transition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698603" y="393933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|| మహోన్నతం || </a:t>
            </a:r>
          </a:p>
        </p:txBody>
      </p:sp>
    </p:spTree>
    <p:extLst>
      <p:ext uri="{BB962C8B-B14F-4D97-AF65-F5344CB8AC3E}">
        <p14:creationId xmlns:p14="http://schemas.microsoft.com/office/powerpoint/2010/main" val="829965113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60342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1484145379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1022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798953086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444760964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4070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2198157496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020634687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522514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శుభవేళ – స్తోత్రబలి</a:t>
            </a:r>
            <a:br>
              <a:rPr lang="te-IN" sz="4800" dirty="0"/>
            </a:br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ఆరాధన – స్తోత్రబలి</a:t>
            </a:r>
          </a:p>
        </p:txBody>
      </p:sp>
    </p:spTree>
    <p:extLst>
      <p:ext uri="{BB962C8B-B14F-4D97-AF65-F5344CB8AC3E}">
        <p14:creationId xmlns:p14="http://schemas.microsoft.com/office/powerpoint/2010/main" val="254370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1. </a:t>
            </a:r>
            <a:r>
              <a:rPr lang="te-IN" sz="4000" dirty="0"/>
              <a:t>ప్రతి వసంతము నీ దయా కిరీటమే</a:t>
            </a:r>
          </a:p>
          <a:p>
            <a:r>
              <a:rPr lang="te-IN" sz="4000" dirty="0"/>
              <a:t>ప్రకృతి కలలన్నియు నీ మహిమను వివరించునే (2)</a:t>
            </a:r>
          </a:p>
          <a:p>
            <a:r>
              <a:rPr lang="te-IN" sz="4000" dirty="0"/>
              <a:t>ప్రభువా నిన్నే ఆరాధించెద</a:t>
            </a:r>
          </a:p>
          <a:p>
            <a:r>
              <a:rPr lang="te-IN" sz="4000" dirty="0"/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341833723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1495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88899866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244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2. </a:t>
            </a:r>
            <a:r>
              <a:rPr lang="te-IN" sz="4000" dirty="0"/>
              <a:t>పరిమలించునే నా సాక్ష్య జీవితమే</a:t>
            </a:r>
          </a:p>
          <a:p>
            <a:r>
              <a:rPr lang="te-IN" sz="4000" dirty="0"/>
              <a:t>పరిశుద్ధాత్ముడు నన్ను నడిపించుచున్నందునే (2)</a:t>
            </a:r>
          </a:p>
          <a:p>
            <a:r>
              <a:rPr lang="te-IN" sz="4000" dirty="0"/>
              <a:t>పరిశుద్ధాత్మలో ఆనందించెద</a:t>
            </a:r>
          </a:p>
          <a:p>
            <a:r>
              <a:rPr lang="te-IN" sz="4000" dirty="0"/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0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622167378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9939338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103085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తండ్రీ దేవా – నీకేనయ్యా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30766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687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అగ్నిని పోలిన నేత్రములు</a:t>
            </a:r>
            <a:r>
              <a:rPr lang="en-US" dirty="0"/>
              <a:t> –</a:t>
            </a:r>
          </a:p>
          <a:p>
            <a:r>
              <a:rPr lang="te-IN" dirty="0"/>
              <a:t>అపరంజి వంటి పాదములు (2)</a:t>
            </a:r>
          </a:p>
          <a:p>
            <a:r>
              <a:rPr lang="te-IN" dirty="0"/>
              <a:t>అసమానమైన తేజో మహిమ</a:t>
            </a:r>
            <a:r>
              <a:rPr lang="en-US" dirty="0"/>
              <a:t> - </a:t>
            </a:r>
            <a:r>
              <a:rPr lang="te-IN" dirty="0"/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43702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జలముల ధ్వని వంటి కంట స్వరం –</a:t>
            </a:r>
            <a:endParaRPr lang="en-IN" dirty="0"/>
          </a:p>
          <a:p>
            <a:r>
              <a:rPr lang="te-IN" dirty="0"/>
              <a:t>నోటను రెండంచుల ఖడ్గం (2)</a:t>
            </a:r>
          </a:p>
          <a:p>
            <a:r>
              <a:rPr lang="te-IN" dirty="0"/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71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3. </a:t>
            </a:r>
            <a:r>
              <a:rPr lang="te-IN" dirty="0"/>
              <a:t>ఆదియు అంతము లేనివాడా – </a:t>
            </a:r>
            <a:endParaRPr lang="en-IN" dirty="0"/>
          </a:p>
          <a:p>
            <a:r>
              <a:rPr lang="te-IN" dirty="0"/>
              <a:t>యుగయుగములు జీవించువాడా (2)</a:t>
            </a:r>
          </a:p>
          <a:p>
            <a:r>
              <a:rPr lang="te-IN" dirty="0"/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2400" dirty="0"/>
              <a:t>నాదు రక్షక నీ మనసే ఉత్తమం </a:t>
            </a:r>
            <a:endParaRPr lang="en-IN" sz="2400" dirty="0"/>
          </a:p>
          <a:p>
            <a:r>
              <a:rPr lang="te-IN" sz="2400" dirty="0"/>
              <a:t>దినదినము నీతోనే వసియింతును</a:t>
            </a:r>
          </a:p>
          <a:p>
            <a:r>
              <a:rPr lang="te-IN" sz="2400" dirty="0"/>
              <a:t>నేనేది పలికినను ఏమి చేసినను</a:t>
            </a:r>
            <a:endParaRPr lang="en-IN" sz="2400" dirty="0"/>
          </a:p>
          <a:p>
            <a:r>
              <a:rPr lang="te-IN" sz="2400" dirty="0"/>
              <a:t>నీ ప్రేమనే కనుపరుతును </a:t>
            </a:r>
          </a:p>
          <a:p>
            <a:r>
              <a:rPr lang="te-IN" sz="2400" dirty="0"/>
              <a:t>నీ శక్తినే కొనియాడేదను</a:t>
            </a:r>
          </a:p>
          <a:p>
            <a:endParaRPr lang="te-IN" sz="2400" dirty="0"/>
          </a:p>
          <a:p>
            <a:r>
              <a:rPr lang="te-IN" sz="2400" dirty="0"/>
              <a:t>నా హృదిలో నీ వాక్యము నివసింపని</a:t>
            </a:r>
            <a:endParaRPr lang="en-IN" sz="2400" dirty="0"/>
          </a:p>
          <a:p>
            <a:r>
              <a:rPr lang="te-IN" sz="2400" dirty="0"/>
              <a:t>ప్రతిక్షణము ప్రతిదినము ధ్యానింతును</a:t>
            </a:r>
            <a:endParaRPr lang="en-IN" sz="2400" dirty="0"/>
          </a:p>
          <a:p>
            <a:r>
              <a:rPr lang="te-IN" sz="2400" dirty="0"/>
              <a:t>లోకము నను విడచిన నీవు విడువలేదు</a:t>
            </a:r>
          </a:p>
          <a:p>
            <a:r>
              <a:rPr lang="te-IN" sz="2400" dirty="0"/>
              <a:t>నాకు జయము జయము నీ శక్తితోనే</a:t>
            </a:r>
          </a:p>
          <a:p>
            <a:endParaRPr lang="te-IN" sz="2400" dirty="0"/>
          </a:p>
          <a:p>
            <a:r>
              <a:rPr lang="te-IN" sz="2400" dirty="0"/>
              <a:t>నా తండ్రి నా విభుడా పాలించుమా</a:t>
            </a:r>
          </a:p>
          <a:p>
            <a:r>
              <a:rPr lang="te-IN" sz="2400" dirty="0"/>
              <a:t>ఆదరణ నా హ్రుదిలోనా నింపుమయా </a:t>
            </a:r>
            <a:endParaRPr lang="en-IN" sz="2400" dirty="0"/>
          </a:p>
          <a:p>
            <a:r>
              <a:rPr lang="te-IN" sz="2400" dirty="0"/>
              <a:t>మనుజులు నను మరిచిన నీవు మరువలేదు </a:t>
            </a:r>
          </a:p>
          <a:p>
            <a:r>
              <a:rPr lang="te-IN" sz="2400" dirty="0"/>
              <a:t>నాకు జయము జయము నీ ప్రేమతోనే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61219332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237041074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4572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నా హృదిలో నీ వాక్యము నివసింపని </a:t>
            </a:r>
          </a:p>
          <a:p>
            <a:r>
              <a:rPr lang="te-IN" dirty="0"/>
              <a:t>    ప్రతిక్షణము ప్రతిదినము ధ్యానింతును </a:t>
            </a:r>
            <a:endParaRPr lang="en-IN" dirty="0"/>
          </a:p>
          <a:p>
            <a:r>
              <a:rPr lang="te-IN" dirty="0"/>
              <a:t>లోకము నను విడచిన నీవు విడువలేదు    </a:t>
            </a:r>
          </a:p>
          <a:p>
            <a:r>
              <a:rPr lang="te-IN" dirty="0"/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600249862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473033299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నా తండ్రి నా విభుడా పాలించుమా</a:t>
            </a:r>
          </a:p>
          <a:p>
            <a:r>
              <a:rPr lang="te-IN" sz="4400" dirty="0"/>
              <a:t>   ఆదరణ నా హ్రుదిలోనా నింపుమయా </a:t>
            </a:r>
            <a:endParaRPr lang="en-IN" sz="4400" dirty="0"/>
          </a:p>
          <a:p>
            <a:r>
              <a:rPr lang="te-IN" sz="4400" dirty="0"/>
              <a:t>మనుజులు నను మరిచిన నీవు మరువలేదు </a:t>
            </a:r>
          </a:p>
          <a:p>
            <a:r>
              <a:rPr lang="te-IN" sz="4400" dirty="0"/>
              <a:t>  నాకు జయము జయము నీ ప్రేమతోనే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006286399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564072736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6981" y="1011100"/>
            <a:ext cx="1565083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6643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మహిమను విడిచి మహిలోకి దిగి వచ్చి</a:t>
            </a:r>
          </a:p>
          <a:p>
            <a:r>
              <a:rPr lang="te-IN" dirty="0"/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99333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మహిని నీవు మాధుర్యముగా మార్చి</a:t>
            </a:r>
          </a:p>
          <a:p>
            <a:r>
              <a:rPr lang="te-IN" sz="4400" dirty="0"/>
              <a:t>మాదిరి చూపి మరో రూపమిచ్చావు (2)</a:t>
            </a:r>
          </a:p>
          <a:p>
            <a:r>
              <a:rPr lang="te-IN" sz="4400" dirty="0"/>
              <a:t>మహిమలో నేను మహిమను పొంద</a:t>
            </a:r>
          </a:p>
          <a:p>
            <a:r>
              <a:rPr lang="te-IN" sz="4400" dirty="0"/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</a:t>
            </a:r>
            <a:r>
              <a:rPr lang="te-IN"/>
              <a:t>నే బ్రతుకలేనయ్యా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000" dirty="0"/>
              <a:t>నీ కృప లేని క్షణము – నీ దయ లేని క్షణము</a:t>
            </a:r>
          </a:p>
          <a:p>
            <a:r>
              <a:rPr lang="te-IN" sz="4000" dirty="0"/>
              <a:t>నేనూహించలేను యేసయ్యా (2)</a:t>
            </a:r>
          </a:p>
          <a:p>
            <a:r>
              <a:rPr lang="te-IN" sz="4000" dirty="0"/>
              <a:t>యేసయ్యా నీ కృప నాకు చాలయ్యా</a:t>
            </a:r>
          </a:p>
          <a:p>
            <a:r>
              <a:rPr lang="te-IN" sz="4000" dirty="0"/>
              <a:t>నీ కృప లేనిదే నేనుండలేనయ్యా </a:t>
            </a:r>
            <a:r>
              <a:rPr lang="te-IN" sz="4000"/>
              <a:t>(2</a:t>
            </a:r>
            <a:r>
              <a:rPr lang="en-US" sz="4000"/>
              <a:t>)</a:t>
            </a:r>
            <a:endParaRPr lang="te-IN" sz="4000" dirty="0"/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522514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శుభవేళ – స్తోత్రబలి</a:t>
            </a:r>
            <a:br>
              <a:rPr lang="te-IN" sz="4800" dirty="0"/>
            </a:br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ఆరాధన – స్తోత్రబలి</a:t>
            </a:r>
          </a:p>
        </p:txBody>
      </p:sp>
    </p:spTree>
    <p:extLst>
      <p:ext uri="{BB962C8B-B14F-4D97-AF65-F5344CB8AC3E}">
        <p14:creationId xmlns:p14="http://schemas.microsoft.com/office/powerpoint/2010/main" val="1265124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ఆజ్ఞల మార్గమున ఆశ్రయమును ఇచ్చి</a:t>
            </a:r>
          </a:p>
          <a:p>
            <a:r>
              <a:rPr lang="te-IN" dirty="0"/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5472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ఆత్మీయులతో ఆనందింప చేసి</a:t>
            </a:r>
          </a:p>
          <a:p>
            <a:r>
              <a:rPr lang="te-IN" sz="4400" dirty="0"/>
              <a:t>ఆనంద తైలముతో అభిషేకించావు (2)</a:t>
            </a:r>
          </a:p>
          <a:p>
            <a:r>
              <a:rPr lang="te-IN" sz="4400" dirty="0"/>
              <a:t>ఆశ తీర ఆరాధన చేసే</a:t>
            </a:r>
          </a:p>
          <a:p>
            <a:r>
              <a:rPr lang="te-IN" sz="4400" dirty="0"/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70249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7786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</a:t>
            </a:r>
            <a:r>
              <a:rPr lang="en-IN" sz="4400"/>
              <a:t>. </a:t>
            </a:r>
            <a:r>
              <a:rPr lang="te-IN" sz="4400"/>
              <a:t>కలత </a:t>
            </a:r>
            <a:r>
              <a:rPr lang="te-IN" sz="4400" dirty="0"/>
              <a:t>చెందిన కష్టకాలమున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కన్న తండ్రివై నను ఆదరించిన</a:t>
            </a:r>
          </a:p>
          <a:p>
            <a:r>
              <a:rPr lang="te-IN" sz="4400" dirty="0"/>
              <a:t>కలుషము నాలో కానవచ్చినా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కాదనక నను కరుణించిన (2)</a:t>
            </a:r>
          </a:p>
          <a:p>
            <a:r>
              <a:rPr lang="te-IN" sz="4400" dirty="0"/>
              <a:t>కరుణించిన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లోపములెన్నో దాగి ఉన్నను</a:t>
            </a:r>
            <a:r>
              <a:rPr lang="en-IN" sz="4400" dirty="0"/>
              <a:t> - </a:t>
            </a:r>
            <a:r>
              <a:rPr lang="te-IN" sz="4400" dirty="0"/>
              <a:t>ధాతృత్వముతో నను నడిపించినా</a:t>
            </a:r>
          </a:p>
          <a:p>
            <a:r>
              <a:rPr lang="te-IN" sz="4400" dirty="0"/>
              <a:t>అవిధేయతలే ఆవరించినా</a:t>
            </a:r>
            <a:r>
              <a:rPr lang="en-IN" sz="4400" dirty="0"/>
              <a:t> - </a:t>
            </a:r>
            <a:r>
              <a:rPr lang="te-IN" sz="4400" dirty="0"/>
              <a:t>దీవెనలెన్నో దయచేసిన (2)</a:t>
            </a:r>
          </a:p>
          <a:p>
            <a:r>
              <a:rPr lang="te-IN" sz="4400" dirty="0"/>
              <a:t>దీవించిన దేవా నీకే స్తోత్రము</a:t>
            </a:r>
          </a:p>
          <a:p>
            <a:r>
              <a:rPr lang="te-IN" sz="4400" dirty="0"/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103085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తండ్రీ దేవా – నీకేనయ్యా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57751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2104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1. </a:t>
            </a:r>
            <a:r>
              <a:rPr lang="te-IN" sz="4400" dirty="0"/>
              <a:t>నీ తోడు లేక నీ ప్రేమ లేక</a:t>
            </a:r>
          </a:p>
          <a:p>
            <a:r>
              <a:rPr lang="te-IN" sz="4400" dirty="0"/>
              <a:t>ఇలలోన ఏ ప్రాణి నిలువలేదు (2)</a:t>
            </a:r>
          </a:p>
          <a:p>
            <a:r>
              <a:rPr lang="te-IN" sz="4400" dirty="0"/>
              <a:t>అడవి పూవులే నీ ప్రేమ పొందగా (2)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797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8675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నా ఇంటి దీపం నీవే అని తెలసి</a:t>
            </a:r>
          </a:p>
          <a:p>
            <a:r>
              <a:rPr lang="te-IN" sz="4400" dirty="0"/>
              <a:t>నా హృదయం నీ కొరకై పదిలపరచితి (2)</a:t>
            </a:r>
          </a:p>
          <a:p>
            <a:r>
              <a:rPr lang="te-IN" sz="4400" dirty="0"/>
              <a:t>ఆరిపోయిన నా వెలుగు దీపము (2)</a:t>
            </a:r>
          </a:p>
          <a:p>
            <a:r>
              <a:rPr lang="te-IN" sz="4400" dirty="0"/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940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96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3. </a:t>
            </a:r>
            <a:r>
              <a:rPr lang="te-IN" sz="4400" dirty="0"/>
              <a:t>ఆపదలు నన్ను వెన్నంటియున్నా</a:t>
            </a:r>
            <a:endParaRPr lang="en-IN" sz="4400" dirty="0"/>
          </a:p>
          <a:p>
            <a:r>
              <a:rPr lang="te-IN" sz="4400" dirty="0"/>
              <a:t>నా కాపరి నీవై నన్నాదుకొంటివి (2)</a:t>
            </a:r>
            <a:endParaRPr lang="en-IN" sz="4400" dirty="0"/>
          </a:p>
          <a:p>
            <a:r>
              <a:rPr lang="te-IN" sz="4400" dirty="0"/>
              <a:t>లోకమంతయూ నన్ను విడచినా (2)</a:t>
            </a:r>
            <a:endParaRPr lang="en-IN" sz="4400" dirty="0"/>
          </a:p>
          <a:p>
            <a:r>
              <a:rPr lang="te-IN" sz="4400" dirty="0"/>
              <a:t>నీ నుండి వేరు చెయ్యవు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3226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439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4.  </a:t>
            </a:r>
            <a:r>
              <a:rPr lang="te-IN" sz="4400" dirty="0"/>
              <a:t>నా స్థితి గమనించి నన్నూ ప్రేమించి</a:t>
            </a:r>
          </a:p>
          <a:p>
            <a:r>
              <a:rPr lang="te-IN" sz="4400" dirty="0"/>
              <a:t>నా కొరకై కల్వరిలో యాగమైతివి (2)</a:t>
            </a:r>
          </a:p>
          <a:p>
            <a:r>
              <a:rPr lang="te-IN" sz="4400" dirty="0"/>
              <a:t>నీదు యాగమే నా మోక్ష మార్గము (2)</a:t>
            </a:r>
          </a:p>
          <a:p>
            <a:r>
              <a:rPr lang="te-IN" sz="4400" dirty="0"/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7511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83343"/>
            <a:ext cx="15636875" cy="274690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ప్రశ్నలకు - పలు సమస్యలకు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శోధనలకు – జవాబొక్కడే</a:t>
            </a:r>
            <a:r>
              <a:rPr kumimoji="0" lang="en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en-IN" sz="6000" dirty="0">
                <a:solidFill>
                  <a:prstClr val="white"/>
                </a:solidFill>
              </a:rPr>
              <a:t>(2)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888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522514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శుభవేళ – స్తోత్రబలి</a:t>
            </a:r>
            <a:br>
              <a:rPr lang="te-IN" sz="4800" dirty="0"/>
            </a:br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ఆరాధన – స్తోత్రబలి</a:t>
            </a:r>
          </a:p>
        </p:txBody>
      </p:sp>
    </p:spTree>
    <p:extLst>
      <p:ext uri="{BB962C8B-B14F-4D97-AF65-F5344CB8AC3E}">
        <p14:creationId xmlns:p14="http://schemas.microsoft.com/office/powerpoint/2010/main" val="4160801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103085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1731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4800" dirty="0"/>
              <a:t>తండ్రీ దేవా – నీకేనయ్యా</a:t>
            </a:r>
            <a:br>
              <a:rPr lang="te-IN" sz="4800" dirty="0"/>
            </a:br>
            <a:r>
              <a:rPr lang="te-IN" sz="4800" dirty="0"/>
              <a:t>తండ్రీ దేవా – నీకేనయ్యా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27378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6622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యేసయ్యా........ 4 హల్లెలూయా........ 4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330200"/>
            <a:ext cx="156400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9013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376341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2794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IN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948963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593364855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031647156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</p:txBody>
      </p:sp>
    </p:spTree>
    <p:extLst>
      <p:ext uri="{BB962C8B-B14F-4D97-AF65-F5344CB8AC3E}">
        <p14:creationId xmlns:p14="http://schemas.microsoft.com/office/powerpoint/2010/main" val="4246398586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661462759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815003423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856880360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//జగమునేలే పరిపాలక//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927786330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387062463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45628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</p:txBody>
      </p:sp>
    </p:spTree>
    <p:extLst>
      <p:ext uri="{BB962C8B-B14F-4D97-AF65-F5344CB8AC3E}">
        <p14:creationId xmlns:p14="http://schemas.microsoft.com/office/powerpoint/2010/main" val="2155586709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788109753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31875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479037074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</p:txBody>
      </p:sp>
    </p:spTree>
    <p:extLst>
      <p:ext uri="{BB962C8B-B14F-4D97-AF65-F5344CB8AC3E}">
        <p14:creationId xmlns:p14="http://schemas.microsoft.com/office/powerpoint/2010/main" val="2266931610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549442163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320004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505529646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807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720232794"/>
      </p:ext>
    </p:extLst>
  </p:cSld>
  <p:clrMapOvr>
    <a:masterClrMapping/>
  </p:clrMapOvr>
  <p:transition spd="slow">
    <p:wipe/>
  </p:transition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838061972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9257395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0832197"/>
      </p:ext>
    </p:extLst>
  </p:cSld>
  <p:clrMapOvr>
    <a:masterClrMapping/>
  </p:clrMapOvr>
  <p:transition spd="slow">
    <p:wipe/>
  </p:transition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1882601832"/>
      </p:ext>
    </p:extLst>
  </p:cSld>
  <p:clrMapOvr>
    <a:masterClrMapping/>
  </p:clrMapOvr>
  <p:transition spd="slow">
    <p:wipe/>
  </p:transition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2906607771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3532580940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4133413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163749459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345773003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4091325366"/>
      </p:ext>
    </p:extLst>
  </p:cSld>
  <p:clrMapOvr>
    <a:masterClrMapping/>
  </p:clrMapOvr>
  <p:transition spd="slow">
    <p:wipe/>
  </p:transition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పల్లవి : నాకు ఆధారము నాకు ఆశ్రయము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ఆదరణ –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నిరీక్షణ యేసు యేసు –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క్రీస్తోక్కడే</a:t>
            </a:r>
          </a:p>
        </p:txBody>
      </p:sp>
    </p:spTree>
    <p:extLst>
      <p:ext uri="{BB962C8B-B14F-4D97-AF65-F5344CB8AC3E}">
        <p14:creationId xmlns:p14="http://schemas.microsoft.com/office/powerpoint/2010/main" val="39428929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. 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3727280523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35980445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360296847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561187786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80395072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519821066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093524533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980148904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779972776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762467" y="767013"/>
            <a:ext cx="10686615" cy="6484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–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</a:t>
            </a:r>
            <a:r>
              <a:rPr lang="en-IN" sz="1731" b="1">
                <a:latin typeface="Anek Telugu" pitchFamily="2" charset="0"/>
                <a:cs typeface="Anek Telugu" pitchFamily="2" charset="0"/>
              </a:rPr>
              <a:t>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2386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89172313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53189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039130856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50807379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1824679920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28223223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78599"/>
            <a:ext cx="7519496" cy="79868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09352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95086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610140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</p:txBody>
      </p:sp>
    </p:spTree>
    <p:extLst>
      <p:ext uri="{BB962C8B-B14F-4D97-AF65-F5344CB8AC3E}">
        <p14:creationId xmlns:p14="http://schemas.microsoft.com/office/powerpoint/2010/main" val="247461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04871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</p:txBody>
      </p:sp>
    </p:spTree>
    <p:extLst>
      <p:ext uri="{BB962C8B-B14F-4D97-AF65-F5344CB8AC3E}">
        <p14:creationId xmlns:p14="http://schemas.microsoft.com/office/powerpoint/2010/main" val="229629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83266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7119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90912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08000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 (2)</a:t>
            </a:r>
          </a:p>
          <a:p>
            <a:pPr defTabSz="439781"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</p:txBody>
      </p:sp>
    </p:spTree>
    <p:extLst>
      <p:ext uri="{BB962C8B-B14F-4D97-AF65-F5344CB8AC3E}">
        <p14:creationId xmlns:p14="http://schemas.microsoft.com/office/powerpoint/2010/main" val="58628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/>
              <a:t>సమస్తము నీకేనయా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72348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1. నిజమైన దేవా నీవంటివాడు లేడు</a:t>
            </a:r>
          </a:p>
          <a:p>
            <a:r>
              <a:rPr lang="te-IN" dirty="0"/>
              <a:t>మహాత్మ్యము గల నిన్ను పోలినవాడెవడు (2)</a:t>
            </a:r>
          </a:p>
          <a:p>
            <a:r>
              <a:rPr lang="te-IN" dirty="0"/>
              <a:t>నీ నామము ఘనమైనదయా –</a:t>
            </a:r>
          </a:p>
          <a:p>
            <a:r>
              <a:rPr lang="te-IN" dirty="0"/>
              <a:t>నరులు నీకు భయపడెదరయా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5836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74022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76778" y="298965"/>
            <a:ext cx="13883318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954567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2. జనములకు రాజా జీవముగలిగిన నాథా</a:t>
            </a:r>
          </a:p>
          <a:p>
            <a:r>
              <a:rPr lang="te-IN" dirty="0"/>
              <a:t>సమస్తము నిర్మించినవాడవు నీవెగదా (2)</a:t>
            </a:r>
          </a:p>
          <a:p>
            <a:r>
              <a:rPr lang="te-IN" dirty="0"/>
              <a:t>నీ ఉగ్రత తాళలేమయా –</a:t>
            </a:r>
          </a:p>
          <a:p>
            <a:r>
              <a:rPr lang="te-IN" dirty="0"/>
              <a:t>మేలు చేయగలవు నీవయా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690381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52061" y="2735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 dirty="0"/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369964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9372" y="653142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83343"/>
            <a:ext cx="15636875" cy="274690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6000" dirty="0">
                <a:solidFill>
                  <a:prstClr val="white"/>
                </a:solidFill>
              </a:rPr>
              <a:t>2. 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నిందలకు - పలు చింతలకు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వేదనలకు – జవాబొక్కడే</a:t>
            </a:r>
            <a:r>
              <a:rPr kumimoji="0" lang="en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en-IN" sz="6000" dirty="0">
                <a:solidFill>
                  <a:prstClr val="white"/>
                </a:solidFill>
              </a:rPr>
              <a:t>(2)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123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94909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6685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38629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0571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40697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పల్లవి : నాకు ఆధారము నాకు ఆశ్రయము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ఆదరణ –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నిరీక్షణ యేసు యేసు –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క్రీస్తోక్కడే</a:t>
            </a:r>
          </a:p>
        </p:txBody>
      </p:sp>
    </p:spTree>
    <p:extLst>
      <p:ext uri="{BB962C8B-B14F-4D97-AF65-F5344CB8AC3E}">
        <p14:creationId xmlns:p14="http://schemas.microsoft.com/office/powerpoint/2010/main" val="38073877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26201"/>
            <a:ext cx="7519496" cy="881779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dirty="0">
                <a:solidFill>
                  <a:prstClr val="white"/>
                </a:solidFill>
              </a:rPr>
              <a:t>1.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75670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0921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42353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38428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306303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401445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181644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5317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83343"/>
            <a:ext cx="15636875" cy="274690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పలు వ్యాధులకు - పలు భాధలకు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దెబ్బలకు – జవాబొక్కడే</a:t>
            </a:r>
            <a:r>
              <a:rPr lang="en-IN" sz="6000" dirty="0">
                <a:solidFill>
                  <a:prstClr val="white"/>
                </a:solidFill>
              </a:rPr>
              <a:t> (2)</a:t>
            </a:r>
            <a:endParaRPr kumimoji="0" lang="te-IN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7324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పల్లవి : నాకు ఆధారము నాకు ఆశ్రయము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ఆదరణ –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నిరీక్షణ యేసు యేసు –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క్రీస్తోక్కడే</a:t>
            </a:r>
          </a:p>
        </p:txBody>
      </p:sp>
    </p:spTree>
    <p:extLst>
      <p:ext uri="{BB962C8B-B14F-4D97-AF65-F5344CB8AC3E}">
        <p14:creationId xmlns:p14="http://schemas.microsoft.com/office/powerpoint/2010/main" val="2074824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జీవము నీవే</a:t>
            </a:r>
            <a:r>
              <a:rPr lang="en-US" dirty="0"/>
              <a:t> - </a:t>
            </a:r>
            <a:r>
              <a:rPr lang="te-IN" dirty="0"/>
              <a:t>నా ప్రతి అడుగులో విజయము నీవే  (2)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 dirty="0"/>
              <a:t>- </a:t>
            </a:r>
            <a:r>
              <a:rPr lang="te-IN" dirty="0"/>
              <a:t>నీ కృపయే నాకు చాలును  (2)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</a:t>
            </a: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నను చేర్చుటకు</a:t>
            </a:r>
            <a:r>
              <a:rPr lang="en-US" dirty="0"/>
              <a:t> - </a:t>
            </a:r>
            <a:r>
              <a:rPr lang="te-IN" dirty="0"/>
              <a:t>సిలువను మోయుట నేర్పించితివి (2)</a:t>
            </a:r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నడిపినావు (2)</a:t>
            </a:r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 (2)</a:t>
            </a: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2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9618</TotalTime>
  <Words>60912</Words>
  <Application>Microsoft Office PowerPoint</Application>
  <PresentationFormat>Custom</PresentationFormat>
  <Paragraphs>10228</Paragraphs>
  <Slides>2186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22</vt:i4>
      </vt:variant>
      <vt:variant>
        <vt:lpstr>Slide Titles</vt:lpstr>
      </vt:variant>
      <vt:variant>
        <vt:i4>2186</vt:i4>
      </vt:variant>
    </vt:vector>
  </HeadingPairs>
  <TitlesOfParts>
    <vt:vector size="2221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2_Office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2025-11-22T20:09:50Z</dcterms:modified>
</cp:coreProperties>
</file>

<file path=docProps/thumbnail.jpeg>
</file>